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22"/>
  </p:notesMasterIdLst>
  <p:sldIdLst>
    <p:sldId id="256" r:id="rId2"/>
    <p:sldId id="258" r:id="rId3"/>
    <p:sldId id="259" r:id="rId4"/>
    <p:sldId id="261" r:id="rId5"/>
    <p:sldId id="260" r:id="rId6"/>
    <p:sldId id="316" r:id="rId7"/>
    <p:sldId id="317" r:id="rId8"/>
    <p:sldId id="307" r:id="rId9"/>
    <p:sldId id="263" r:id="rId10"/>
    <p:sldId id="264" r:id="rId11"/>
    <p:sldId id="309" r:id="rId12"/>
    <p:sldId id="308" r:id="rId13"/>
    <p:sldId id="310" r:id="rId14"/>
    <p:sldId id="311" r:id="rId15"/>
    <p:sldId id="312" r:id="rId16"/>
    <p:sldId id="313" r:id="rId17"/>
    <p:sldId id="265" r:id="rId18"/>
    <p:sldId id="284" r:id="rId19"/>
    <p:sldId id="318" r:id="rId20"/>
    <p:sldId id="285" r:id="rId21"/>
  </p:sldIdLst>
  <p:sldSz cx="9144000" cy="5143500" type="screen16x9"/>
  <p:notesSz cx="6858000" cy="9144000"/>
  <p:embeddedFontLst>
    <p:embeddedFont>
      <p:font typeface="Albert Sans" panose="020B0604020202020204" charset="0"/>
      <p:regular r:id="rId23"/>
      <p:bold r:id="rId24"/>
      <p:italic r:id="rId25"/>
      <p:boldItalic r:id="rId26"/>
    </p:embeddedFont>
    <p:embeddedFont>
      <p:font typeface="Amiko" panose="020B0604020202020204"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093DA3-6419-408D-9DDE-FF03A6D15EF3}" v="48" dt="2023-06-07T12:50:12.075"/>
  </p1510:revLst>
</p1510:revInfo>
</file>

<file path=ppt/tableStyles.xml><?xml version="1.0" encoding="utf-8"?>
<a:tblStyleLst xmlns:a="http://schemas.openxmlformats.org/drawingml/2006/main" def="{55F9D018-96FB-4D27-B6B1-F7B5B8BE20E6}">
  <a:tblStyle styleId="{55F9D018-96FB-4D27-B6B1-F7B5B8BE20E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1" y="-15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oannis Androutsopoulos" userId="965e8cbe-b7f8-466c-8846-44edac3cdf90" providerId="ADAL" clId="{80093DA3-6419-408D-9DDE-FF03A6D15EF3}"/>
    <pc:docChg chg="undo custSel addSld delSld modSld sldOrd delMainMaster">
      <pc:chgData name="Ioannis Androutsopoulos" userId="965e8cbe-b7f8-466c-8846-44edac3cdf90" providerId="ADAL" clId="{80093DA3-6419-408D-9DDE-FF03A6D15EF3}" dt="2023-06-07T12:50:12.074" v="1044"/>
      <pc:docMkLst>
        <pc:docMk/>
      </pc:docMkLst>
      <pc:sldChg chg="addSp delSp modSp mod">
        <pc:chgData name="Ioannis Androutsopoulos" userId="965e8cbe-b7f8-466c-8846-44edac3cdf90" providerId="ADAL" clId="{80093DA3-6419-408D-9DDE-FF03A6D15EF3}" dt="2023-06-07T12:49:59.613" v="1043" actId="404"/>
        <pc:sldMkLst>
          <pc:docMk/>
          <pc:sldMk cId="0" sldId="256"/>
        </pc:sldMkLst>
        <pc:spChg chg="add mod">
          <ac:chgData name="Ioannis Androutsopoulos" userId="965e8cbe-b7f8-466c-8846-44edac3cdf90" providerId="ADAL" clId="{80093DA3-6419-408D-9DDE-FF03A6D15EF3}" dt="2023-06-07T12:49:59.613" v="1043" actId="404"/>
          <ac:spMkLst>
            <pc:docMk/>
            <pc:sldMk cId="0" sldId="256"/>
            <ac:spMk id="3" creationId="{BC75AB5C-A0B8-29F5-666D-5F26B9CAEAE1}"/>
          </ac:spMkLst>
        </pc:spChg>
        <pc:spChg chg="del">
          <ac:chgData name="Ioannis Androutsopoulos" userId="965e8cbe-b7f8-466c-8846-44edac3cdf90" providerId="ADAL" clId="{80093DA3-6419-408D-9DDE-FF03A6D15EF3}" dt="2023-06-07T11:48:01.020" v="983" actId="478"/>
          <ac:spMkLst>
            <pc:docMk/>
            <pc:sldMk cId="0" sldId="256"/>
            <ac:spMk id="290" creationId="{00000000-0000-0000-0000-000000000000}"/>
          </ac:spMkLst>
        </pc:spChg>
        <pc:picChg chg="add mod">
          <ac:chgData name="Ioannis Androutsopoulos" userId="965e8cbe-b7f8-466c-8846-44edac3cdf90" providerId="ADAL" clId="{80093DA3-6419-408D-9DDE-FF03A6D15EF3}" dt="2023-06-07T11:48:08.678" v="985" actId="1076"/>
          <ac:picMkLst>
            <pc:docMk/>
            <pc:sldMk cId="0" sldId="256"/>
            <ac:picMk id="2" creationId="{71BEE978-B5FD-DBFF-D114-3D8582F8E265}"/>
          </ac:picMkLst>
        </pc:picChg>
      </pc:sldChg>
      <pc:sldChg chg="addSp delSp modSp mod">
        <pc:chgData name="Ioannis Androutsopoulos" userId="965e8cbe-b7f8-466c-8846-44edac3cdf90" providerId="ADAL" clId="{80093DA3-6419-408D-9DDE-FF03A6D15EF3}" dt="2023-06-02T14:04:27.105" v="922" actId="478"/>
        <pc:sldMkLst>
          <pc:docMk/>
          <pc:sldMk cId="0" sldId="258"/>
        </pc:sldMkLst>
        <pc:spChg chg="add del mod">
          <ac:chgData name="Ioannis Androutsopoulos" userId="965e8cbe-b7f8-466c-8846-44edac3cdf90" providerId="ADAL" clId="{80093DA3-6419-408D-9DDE-FF03A6D15EF3}" dt="2023-06-02T14:01:50.505" v="833" actId="478"/>
          <ac:spMkLst>
            <pc:docMk/>
            <pc:sldMk cId="0" sldId="258"/>
            <ac:spMk id="3" creationId="{221DA693-4998-F3F0-0818-20E41B31EA1C}"/>
          </ac:spMkLst>
        </pc:spChg>
        <pc:spChg chg="add del mod">
          <ac:chgData name="Ioannis Androutsopoulos" userId="965e8cbe-b7f8-466c-8846-44edac3cdf90" providerId="ADAL" clId="{80093DA3-6419-408D-9DDE-FF03A6D15EF3}" dt="2023-06-02T14:02:33.541" v="862" actId="478"/>
          <ac:spMkLst>
            <pc:docMk/>
            <pc:sldMk cId="0" sldId="258"/>
            <ac:spMk id="5" creationId="{C6BB6E51-8CE5-FF78-722A-4B00EB4289E4}"/>
          </ac:spMkLst>
        </pc:spChg>
        <pc:spChg chg="add del mod">
          <ac:chgData name="Ioannis Androutsopoulos" userId="965e8cbe-b7f8-466c-8846-44edac3cdf90" providerId="ADAL" clId="{80093DA3-6419-408D-9DDE-FF03A6D15EF3}" dt="2023-06-02T14:04:27.105" v="922" actId="478"/>
          <ac:spMkLst>
            <pc:docMk/>
            <pc:sldMk cId="0" sldId="258"/>
            <ac:spMk id="7" creationId="{D9D28F69-B5FE-540F-BFFE-F7978D10FC98}"/>
          </ac:spMkLst>
        </pc:spChg>
        <pc:spChg chg="mod">
          <ac:chgData name="Ioannis Androutsopoulos" userId="965e8cbe-b7f8-466c-8846-44edac3cdf90" providerId="ADAL" clId="{80093DA3-6419-408D-9DDE-FF03A6D15EF3}" dt="2023-06-02T13:58:45.926" v="765" actId="313"/>
          <ac:spMkLst>
            <pc:docMk/>
            <pc:sldMk cId="0" sldId="258"/>
            <ac:spMk id="334" creationId="{00000000-0000-0000-0000-000000000000}"/>
          </ac:spMkLst>
        </pc:spChg>
        <pc:spChg chg="mod">
          <ac:chgData name="Ioannis Androutsopoulos" userId="965e8cbe-b7f8-466c-8846-44edac3cdf90" providerId="ADAL" clId="{80093DA3-6419-408D-9DDE-FF03A6D15EF3}" dt="2023-06-02T13:59:08.556" v="798" actId="20577"/>
          <ac:spMkLst>
            <pc:docMk/>
            <pc:sldMk cId="0" sldId="258"/>
            <ac:spMk id="335" creationId="{00000000-0000-0000-0000-000000000000}"/>
          </ac:spMkLst>
        </pc:spChg>
        <pc:spChg chg="mod">
          <ac:chgData name="Ioannis Androutsopoulos" userId="965e8cbe-b7f8-466c-8846-44edac3cdf90" providerId="ADAL" clId="{80093DA3-6419-408D-9DDE-FF03A6D15EF3}" dt="2023-06-02T14:00:43.311" v="807" actId="20577"/>
          <ac:spMkLst>
            <pc:docMk/>
            <pc:sldMk cId="0" sldId="258"/>
            <ac:spMk id="336" creationId="{00000000-0000-0000-0000-000000000000}"/>
          </ac:spMkLst>
        </pc:spChg>
        <pc:spChg chg="mod">
          <ac:chgData name="Ioannis Androutsopoulos" userId="965e8cbe-b7f8-466c-8846-44edac3cdf90" providerId="ADAL" clId="{80093DA3-6419-408D-9DDE-FF03A6D15EF3}" dt="2023-06-02T14:00:57.063" v="821" actId="20577"/>
          <ac:spMkLst>
            <pc:docMk/>
            <pc:sldMk cId="0" sldId="258"/>
            <ac:spMk id="337" creationId="{00000000-0000-0000-0000-000000000000}"/>
          </ac:spMkLst>
        </pc:spChg>
        <pc:spChg chg="mod">
          <ac:chgData name="Ioannis Androutsopoulos" userId="965e8cbe-b7f8-466c-8846-44edac3cdf90" providerId="ADAL" clId="{80093DA3-6419-408D-9DDE-FF03A6D15EF3}" dt="2023-06-02T14:01:07.411" v="831" actId="20577"/>
          <ac:spMkLst>
            <pc:docMk/>
            <pc:sldMk cId="0" sldId="258"/>
            <ac:spMk id="338" creationId="{00000000-0000-0000-0000-000000000000}"/>
          </ac:spMkLst>
        </pc:spChg>
        <pc:spChg chg="del">
          <ac:chgData name="Ioannis Androutsopoulos" userId="965e8cbe-b7f8-466c-8846-44edac3cdf90" providerId="ADAL" clId="{80093DA3-6419-408D-9DDE-FF03A6D15EF3}" dt="2023-06-02T14:01:46.347" v="832" actId="478"/>
          <ac:spMkLst>
            <pc:docMk/>
            <pc:sldMk cId="0" sldId="258"/>
            <ac:spMk id="339" creationId="{00000000-0000-0000-0000-000000000000}"/>
          </ac:spMkLst>
        </pc:spChg>
        <pc:spChg chg="mod">
          <ac:chgData name="Ioannis Androutsopoulos" userId="965e8cbe-b7f8-466c-8846-44edac3cdf90" providerId="ADAL" clId="{80093DA3-6419-408D-9DDE-FF03A6D15EF3}" dt="2023-06-02T14:02:40.158" v="863" actId="1076"/>
          <ac:spMkLst>
            <pc:docMk/>
            <pc:sldMk cId="0" sldId="258"/>
            <ac:spMk id="340" creationId="{00000000-0000-0000-0000-000000000000}"/>
          </ac:spMkLst>
        </pc:spChg>
        <pc:spChg chg="del">
          <ac:chgData name="Ioannis Androutsopoulos" userId="965e8cbe-b7f8-466c-8846-44edac3cdf90" providerId="ADAL" clId="{80093DA3-6419-408D-9DDE-FF03A6D15EF3}" dt="2023-06-02T14:02:29.204" v="861" actId="478"/>
          <ac:spMkLst>
            <pc:docMk/>
            <pc:sldMk cId="0" sldId="258"/>
            <ac:spMk id="341" creationId="{00000000-0000-0000-0000-000000000000}"/>
          </ac:spMkLst>
        </pc:spChg>
        <pc:spChg chg="mod">
          <ac:chgData name="Ioannis Androutsopoulos" userId="965e8cbe-b7f8-466c-8846-44edac3cdf90" providerId="ADAL" clId="{80093DA3-6419-408D-9DDE-FF03A6D15EF3}" dt="2023-06-02T14:03:27.824" v="882" actId="1076"/>
          <ac:spMkLst>
            <pc:docMk/>
            <pc:sldMk cId="0" sldId="258"/>
            <ac:spMk id="342" creationId="{00000000-0000-0000-0000-000000000000}"/>
          </ac:spMkLst>
        </pc:spChg>
        <pc:spChg chg="mod">
          <ac:chgData name="Ioannis Androutsopoulos" userId="965e8cbe-b7f8-466c-8846-44edac3cdf90" providerId="ADAL" clId="{80093DA3-6419-408D-9DDE-FF03A6D15EF3}" dt="2023-06-02T14:03:48.466" v="909" actId="20577"/>
          <ac:spMkLst>
            <pc:docMk/>
            <pc:sldMk cId="0" sldId="258"/>
            <ac:spMk id="343" creationId="{00000000-0000-0000-0000-000000000000}"/>
          </ac:spMkLst>
        </pc:spChg>
        <pc:spChg chg="mod">
          <ac:chgData name="Ioannis Androutsopoulos" userId="965e8cbe-b7f8-466c-8846-44edac3cdf90" providerId="ADAL" clId="{80093DA3-6419-408D-9DDE-FF03A6D15EF3}" dt="2023-06-02T14:04:16.306" v="920" actId="20577"/>
          <ac:spMkLst>
            <pc:docMk/>
            <pc:sldMk cId="0" sldId="258"/>
            <ac:spMk id="344" creationId="{00000000-0000-0000-0000-000000000000}"/>
          </ac:spMkLst>
        </pc:spChg>
        <pc:spChg chg="del">
          <ac:chgData name="Ioannis Androutsopoulos" userId="965e8cbe-b7f8-466c-8846-44edac3cdf90" providerId="ADAL" clId="{80093DA3-6419-408D-9DDE-FF03A6D15EF3}" dt="2023-06-02T14:04:23.909" v="921" actId="478"/>
          <ac:spMkLst>
            <pc:docMk/>
            <pc:sldMk cId="0" sldId="258"/>
            <ac:spMk id="345" creationId="{00000000-0000-0000-0000-000000000000}"/>
          </ac:spMkLst>
        </pc:spChg>
      </pc:sldChg>
      <pc:sldChg chg="addSp modSp mod">
        <pc:chgData name="Ioannis Androutsopoulos" userId="965e8cbe-b7f8-466c-8846-44edac3cdf90" providerId="ADAL" clId="{80093DA3-6419-408D-9DDE-FF03A6D15EF3}" dt="2023-06-02T14:04:55.504" v="924" actId="1076"/>
        <pc:sldMkLst>
          <pc:docMk/>
          <pc:sldMk cId="0" sldId="259"/>
        </pc:sldMkLst>
        <pc:picChg chg="add mod">
          <ac:chgData name="Ioannis Androutsopoulos" userId="965e8cbe-b7f8-466c-8846-44edac3cdf90" providerId="ADAL" clId="{80093DA3-6419-408D-9DDE-FF03A6D15EF3}" dt="2023-06-02T14:04:55.504" v="924" actId="1076"/>
          <ac:picMkLst>
            <pc:docMk/>
            <pc:sldMk cId="0" sldId="259"/>
            <ac:picMk id="2" creationId="{4DBD403A-704E-804D-1D8F-B525C0034E49}"/>
          </ac:picMkLst>
        </pc:picChg>
      </pc:sldChg>
      <pc:sldChg chg="del">
        <pc:chgData name="Ioannis Androutsopoulos" userId="965e8cbe-b7f8-466c-8846-44edac3cdf90" providerId="ADAL" clId="{80093DA3-6419-408D-9DDE-FF03A6D15EF3}" dt="2023-05-30T07:45:25.604" v="0" actId="47"/>
        <pc:sldMkLst>
          <pc:docMk/>
          <pc:sldMk cId="0" sldId="262"/>
        </pc:sldMkLst>
      </pc:sldChg>
      <pc:sldChg chg="addSp delSp modSp mod">
        <pc:chgData name="Ioannis Androutsopoulos" userId="965e8cbe-b7f8-466c-8846-44edac3cdf90" providerId="ADAL" clId="{80093DA3-6419-408D-9DDE-FF03A6D15EF3}" dt="2023-05-30T09:35:08.748" v="632" actId="14100"/>
        <pc:sldMkLst>
          <pc:docMk/>
          <pc:sldMk cId="0" sldId="263"/>
        </pc:sldMkLst>
        <pc:spChg chg="del mod">
          <ac:chgData name="Ioannis Androutsopoulos" userId="965e8cbe-b7f8-466c-8846-44edac3cdf90" providerId="ADAL" clId="{80093DA3-6419-408D-9DDE-FF03A6D15EF3}" dt="2023-05-30T08:07:59.705" v="108" actId="478"/>
          <ac:spMkLst>
            <pc:docMk/>
            <pc:sldMk cId="0" sldId="263"/>
            <ac:spMk id="480" creationId="{00000000-0000-0000-0000-000000000000}"/>
          </ac:spMkLst>
        </pc:spChg>
        <pc:spChg chg="del">
          <ac:chgData name="Ioannis Androutsopoulos" userId="965e8cbe-b7f8-466c-8846-44edac3cdf90" providerId="ADAL" clId="{80093DA3-6419-408D-9DDE-FF03A6D15EF3}" dt="2023-05-30T08:07:55.041" v="107" actId="478"/>
          <ac:spMkLst>
            <pc:docMk/>
            <pc:sldMk cId="0" sldId="263"/>
            <ac:spMk id="481" creationId="{00000000-0000-0000-0000-000000000000}"/>
          </ac:spMkLst>
        </pc:spChg>
        <pc:spChg chg="del">
          <ac:chgData name="Ioannis Androutsopoulos" userId="965e8cbe-b7f8-466c-8846-44edac3cdf90" providerId="ADAL" clId="{80093DA3-6419-408D-9DDE-FF03A6D15EF3}" dt="2023-05-30T08:09:35.360" v="146" actId="478"/>
          <ac:spMkLst>
            <pc:docMk/>
            <pc:sldMk cId="0" sldId="263"/>
            <ac:spMk id="482" creationId="{00000000-0000-0000-0000-000000000000}"/>
          </ac:spMkLst>
        </pc:spChg>
        <pc:spChg chg="del">
          <ac:chgData name="Ioannis Androutsopoulos" userId="965e8cbe-b7f8-466c-8846-44edac3cdf90" providerId="ADAL" clId="{80093DA3-6419-408D-9DDE-FF03A6D15EF3}" dt="2023-05-30T08:11:27.920" v="156" actId="478"/>
          <ac:spMkLst>
            <pc:docMk/>
            <pc:sldMk cId="0" sldId="263"/>
            <ac:spMk id="483" creationId="{00000000-0000-0000-0000-000000000000}"/>
          </ac:spMkLst>
        </pc:spChg>
        <pc:spChg chg="mod">
          <ac:chgData name="Ioannis Androutsopoulos" userId="965e8cbe-b7f8-466c-8846-44edac3cdf90" providerId="ADAL" clId="{80093DA3-6419-408D-9DDE-FF03A6D15EF3}" dt="2023-05-30T08:09:40.513" v="147" actId="1076"/>
          <ac:spMkLst>
            <pc:docMk/>
            <pc:sldMk cId="0" sldId="263"/>
            <ac:spMk id="484" creationId="{00000000-0000-0000-0000-000000000000}"/>
          </ac:spMkLst>
        </pc:spChg>
        <pc:spChg chg="mod">
          <ac:chgData name="Ioannis Androutsopoulos" userId="965e8cbe-b7f8-466c-8846-44edac3cdf90" providerId="ADAL" clId="{80093DA3-6419-408D-9DDE-FF03A6D15EF3}" dt="2023-05-30T08:21:36.945" v="171" actId="20577"/>
          <ac:spMkLst>
            <pc:docMk/>
            <pc:sldMk cId="0" sldId="263"/>
            <ac:spMk id="485" creationId="{00000000-0000-0000-0000-000000000000}"/>
          </ac:spMkLst>
        </pc:spChg>
        <pc:spChg chg="mod">
          <ac:chgData name="Ioannis Androutsopoulos" userId="965e8cbe-b7f8-466c-8846-44edac3cdf90" providerId="ADAL" clId="{80093DA3-6419-408D-9DDE-FF03A6D15EF3}" dt="2023-05-30T08:07:43.962" v="106" actId="1076"/>
          <ac:spMkLst>
            <pc:docMk/>
            <pc:sldMk cId="0" sldId="263"/>
            <ac:spMk id="486" creationId="{00000000-0000-0000-0000-000000000000}"/>
          </ac:spMkLst>
        </pc:spChg>
        <pc:spChg chg="mod">
          <ac:chgData name="Ioannis Androutsopoulos" userId="965e8cbe-b7f8-466c-8846-44edac3cdf90" providerId="ADAL" clId="{80093DA3-6419-408D-9DDE-FF03A6D15EF3}" dt="2023-05-30T09:35:08.748" v="632" actId="14100"/>
          <ac:spMkLst>
            <pc:docMk/>
            <pc:sldMk cId="0" sldId="263"/>
            <ac:spMk id="487" creationId="{00000000-0000-0000-0000-000000000000}"/>
          </ac:spMkLst>
        </pc:spChg>
        <pc:grpChg chg="del">
          <ac:chgData name="Ioannis Androutsopoulos" userId="965e8cbe-b7f8-466c-8846-44edac3cdf90" providerId="ADAL" clId="{80093DA3-6419-408D-9DDE-FF03A6D15EF3}" dt="2023-05-30T08:12:14.120" v="158" actId="478"/>
          <ac:grpSpMkLst>
            <pc:docMk/>
            <pc:sldMk cId="0" sldId="263"/>
            <ac:grpSpMk id="525" creationId="{00000000-0000-0000-0000-000000000000}"/>
          </ac:grpSpMkLst>
        </pc:grpChg>
        <pc:picChg chg="add mod">
          <ac:chgData name="Ioannis Androutsopoulos" userId="965e8cbe-b7f8-466c-8846-44edac3cdf90" providerId="ADAL" clId="{80093DA3-6419-408D-9DDE-FF03A6D15EF3}" dt="2023-05-30T08:12:25.541" v="160" actId="1076"/>
          <ac:picMkLst>
            <pc:docMk/>
            <pc:sldMk cId="0" sldId="263"/>
            <ac:picMk id="2" creationId="{39DB11CE-C985-ABEF-5AF0-8703F700D9DF}"/>
          </ac:picMkLst>
        </pc:picChg>
      </pc:sldChg>
      <pc:sldChg chg="addSp delSp modSp mod">
        <pc:chgData name="Ioannis Androutsopoulos" userId="965e8cbe-b7f8-466c-8846-44edac3cdf90" providerId="ADAL" clId="{80093DA3-6419-408D-9DDE-FF03A6D15EF3}" dt="2023-06-02T14:06:38.999" v="930" actId="1076"/>
        <pc:sldMkLst>
          <pc:docMk/>
          <pc:sldMk cId="0" sldId="264"/>
        </pc:sldMkLst>
        <pc:spChg chg="add del mod">
          <ac:chgData name="Ioannis Androutsopoulos" userId="965e8cbe-b7f8-466c-8846-44edac3cdf90" providerId="ADAL" clId="{80093DA3-6419-408D-9DDE-FF03A6D15EF3}" dt="2023-05-30T08:29:14.810" v="178" actId="478"/>
          <ac:spMkLst>
            <pc:docMk/>
            <pc:sldMk cId="0" sldId="264"/>
            <ac:spMk id="3" creationId="{F838A18D-113F-74F9-6666-785EDEFB35CB}"/>
          </ac:spMkLst>
        </pc:spChg>
        <pc:spChg chg="add del mod">
          <ac:chgData name="Ioannis Androutsopoulos" userId="965e8cbe-b7f8-466c-8846-44edac3cdf90" providerId="ADAL" clId="{80093DA3-6419-408D-9DDE-FF03A6D15EF3}" dt="2023-05-30T08:29:19.212" v="179" actId="478"/>
          <ac:spMkLst>
            <pc:docMk/>
            <pc:sldMk cId="0" sldId="264"/>
            <ac:spMk id="5" creationId="{E02240CC-31FE-58B5-29DF-0B7CE1DA2F8A}"/>
          </ac:spMkLst>
        </pc:spChg>
        <pc:spChg chg="add del mod">
          <ac:chgData name="Ioannis Androutsopoulos" userId="965e8cbe-b7f8-466c-8846-44edac3cdf90" providerId="ADAL" clId="{80093DA3-6419-408D-9DDE-FF03A6D15EF3}" dt="2023-05-30T08:29:25.738" v="181" actId="478"/>
          <ac:spMkLst>
            <pc:docMk/>
            <pc:sldMk cId="0" sldId="264"/>
            <ac:spMk id="7" creationId="{E357246C-5A65-054D-B971-05B8E773959C}"/>
          </ac:spMkLst>
        </pc:spChg>
        <pc:spChg chg="add del mod">
          <ac:chgData name="Ioannis Androutsopoulos" userId="965e8cbe-b7f8-466c-8846-44edac3cdf90" providerId="ADAL" clId="{80093DA3-6419-408D-9DDE-FF03A6D15EF3}" dt="2023-05-30T08:29:34.618" v="183" actId="478"/>
          <ac:spMkLst>
            <pc:docMk/>
            <pc:sldMk cId="0" sldId="264"/>
            <ac:spMk id="9" creationId="{DBD1C9AB-D07A-64B4-C7CE-9310E7D844E9}"/>
          </ac:spMkLst>
        </pc:spChg>
        <pc:spChg chg="add mod">
          <ac:chgData name="Ioannis Androutsopoulos" userId="965e8cbe-b7f8-466c-8846-44edac3cdf90" providerId="ADAL" clId="{80093DA3-6419-408D-9DDE-FF03A6D15EF3}" dt="2023-05-30T08:34:44.090" v="209"/>
          <ac:spMkLst>
            <pc:docMk/>
            <pc:sldMk cId="0" sldId="264"/>
            <ac:spMk id="11" creationId="{CD3CF8A1-F4D9-DB95-78A2-1495526D16A5}"/>
          </ac:spMkLst>
        </pc:spChg>
        <pc:spChg chg="del">
          <ac:chgData name="Ioannis Androutsopoulos" userId="965e8cbe-b7f8-466c-8846-44edac3cdf90" providerId="ADAL" clId="{80093DA3-6419-408D-9DDE-FF03A6D15EF3}" dt="2023-05-30T08:28:58.148" v="175" actId="478"/>
          <ac:spMkLst>
            <pc:docMk/>
            <pc:sldMk cId="0" sldId="264"/>
            <ac:spMk id="536" creationId="{00000000-0000-0000-0000-000000000000}"/>
          </ac:spMkLst>
        </pc:spChg>
        <pc:spChg chg="del">
          <ac:chgData name="Ioannis Androutsopoulos" userId="965e8cbe-b7f8-466c-8846-44edac3cdf90" providerId="ADAL" clId="{80093DA3-6419-408D-9DDE-FF03A6D15EF3}" dt="2023-05-30T08:29:39.531" v="184" actId="478"/>
          <ac:spMkLst>
            <pc:docMk/>
            <pc:sldMk cId="0" sldId="264"/>
            <ac:spMk id="537" creationId="{00000000-0000-0000-0000-000000000000}"/>
          </ac:spMkLst>
        </pc:spChg>
        <pc:spChg chg="del">
          <ac:chgData name="Ioannis Androutsopoulos" userId="965e8cbe-b7f8-466c-8846-44edac3cdf90" providerId="ADAL" clId="{80093DA3-6419-408D-9DDE-FF03A6D15EF3}" dt="2023-05-30T08:34:09.345" v="208" actId="478"/>
          <ac:spMkLst>
            <pc:docMk/>
            <pc:sldMk cId="0" sldId="264"/>
            <ac:spMk id="539" creationId="{00000000-0000-0000-0000-000000000000}"/>
          </ac:spMkLst>
        </pc:spChg>
        <pc:spChg chg="del">
          <ac:chgData name="Ioannis Androutsopoulos" userId="965e8cbe-b7f8-466c-8846-44edac3cdf90" providerId="ADAL" clId="{80093DA3-6419-408D-9DDE-FF03A6D15EF3}" dt="2023-05-30T08:29:03.575" v="176" actId="478"/>
          <ac:spMkLst>
            <pc:docMk/>
            <pc:sldMk cId="0" sldId="264"/>
            <ac:spMk id="540" creationId="{00000000-0000-0000-0000-000000000000}"/>
          </ac:spMkLst>
        </pc:spChg>
        <pc:spChg chg="del">
          <ac:chgData name="Ioannis Androutsopoulos" userId="965e8cbe-b7f8-466c-8846-44edac3cdf90" providerId="ADAL" clId="{80093DA3-6419-408D-9DDE-FF03A6D15EF3}" dt="2023-05-30T08:29:07.541" v="177" actId="478"/>
          <ac:spMkLst>
            <pc:docMk/>
            <pc:sldMk cId="0" sldId="264"/>
            <ac:spMk id="541" creationId="{00000000-0000-0000-0000-000000000000}"/>
          </ac:spMkLst>
        </pc:spChg>
        <pc:spChg chg="mod">
          <ac:chgData name="Ioannis Androutsopoulos" userId="965e8cbe-b7f8-466c-8846-44edac3cdf90" providerId="ADAL" clId="{80093DA3-6419-408D-9DDE-FF03A6D15EF3}" dt="2023-05-30T08:43:42.928" v="262" actId="1076"/>
          <ac:spMkLst>
            <pc:docMk/>
            <pc:sldMk cId="0" sldId="264"/>
            <ac:spMk id="542" creationId="{00000000-0000-0000-0000-000000000000}"/>
          </ac:spMkLst>
        </pc:spChg>
        <pc:spChg chg="mod">
          <ac:chgData name="Ioannis Androutsopoulos" userId="965e8cbe-b7f8-466c-8846-44edac3cdf90" providerId="ADAL" clId="{80093DA3-6419-408D-9DDE-FF03A6D15EF3}" dt="2023-05-30T08:43:50.389" v="263" actId="1076"/>
          <ac:spMkLst>
            <pc:docMk/>
            <pc:sldMk cId="0" sldId="264"/>
            <ac:spMk id="543" creationId="{00000000-0000-0000-0000-000000000000}"/>
          </ac:spMkLst>
        </pc:spChg>
        <pc:spChg chg="mod">
          <ac:chgData name="Ioannis Androutsopoulos" userId="965e8cbe-b7f8-466c-8846-44edac3cdf90" providerId="ADAL" clId="{80093DA3-6419-408D-9DDE-FF03A6D15EF3}" dt="2023-05-30T08:43:06.656" v="256" actId="1076"/>
          <ac:spMkLst>
            <pc:docMk/>
            <pc:sldMk cId="0" sldId="264"/>
            <ac:spMk id="544" creationId="{00000000-0000-0000-0000-000000000000}"/>
          </ac:spMkLst>
        </pc:spChg>
        <pc:spChg chg="del">
          <ac:chgData name="Ioannis Androutsopoulos" userId="965e8cbe-b7f8-466c-8846-44edac3cdf90" providerId="ADAL" clId="{80093DA3-6419-408D-9DDE-FF03A6D15EF3}" dt="2023-05-30T08:29:23.024" v="180" actId="478"/>
          <ac:spMkLst>
            <pc:docMk/>
            <pc:sldMk cId="0" sldId="264"/>
            <ac:spMk id="556" creationId="{00000000-0000-0000-0000-000000000000}"/>
          </ac:spMkLst>
        </pc:spChg>
        <pc:spChg chg="del">
          <ac:chgData name="Ioannis Androutsopoulos" userId="965e8cbe-b7f8-466c-8846-44edac3cdf90" providerId="ADAL" clId="{80093DA3-6419-408D-9DDE-FF03A6D15EF3}" dt="2023-05-30T08:29:29.974" v="182" actId="478"/>
          <ac:spMkLst>
            <pc:docMk/>
            <pc:sldMk cId="0" sldId="264"/>
            <ac:spMk id="557" creationId="{00000000-0000-0000-0000-000000000000}"/>
          </ac:spMkLst>
        </pc:spChg>
        <pc:spChg chg="del">
          <ac:chgData name="Ioannis Androutsopoulos" userId="965e8cbe-b7f8-466c-8846-44edac3cdf90" providerId="ADAL" clId="{80093DA3-6419-408D-9DDE-FF03A6D15EF3}" dt="2023-05-30T08:44:01.244" v="265" actId="478"/>
          <ac:spMkLst>
            <pc:docMk/>
            <pc:sldMk cId="0" sldId="264"/>
            <ac:spMk id="558" creationId="{00000000-0000-0000-0000-000000000000}"/>
          </ac:spMkLst>
        </pc:spChg>
        <pc:grpChg chg="del">
          <ac:chgData name="Ioannis Androutsopoulos" userId="965e8cbe-b7f8-466c-8846-44edac3cdf90" providerId="ADAL" clId="{80093DA3-6419-408D-9DDE-FF03A6D15EF3}" dt="2023-05-30T08:29:44.252" v="185" actId="478"/>
          <ac:grpSpMkLst>
            <pc:docMk/>
            <pc:sldMk cId="0" sldId="264"/>
            <ac:grpSpMk id="545" creationId="{00000000-0000-0000-0000-000000000000}"/>
          </ac:grpSpMkLst>
        </pc:grpChg>
        <pc:grpChg chg="del">
          <ac:chgData name="Ioannis Androutsopoulos" userId="965e8cbe-b7f8-466c-8846-44edac3cdf90" providerId="ADAL" clId="{80093DA3-6419-408D-9DDE-FF03A6D15EF3}" dt="2023-05-30T08:27:35.567" v="173" actId="478"/>
          <ac:grpSpMkLst>
            <pc:docMk/>
            <pc:sldMk cId="0" sldId="264"/>
            <ac:grpSpMk id="549" creationId="{00000000-0000-0000-0000-000000000000}"/>
          </ac:grpSpMkLst>
        </pc:grpChg>
        <pc:grpChg chg="del mod">
          <ac:chgData name="Ioannis Androutsopoulos" userId="965e8cbe-b7f8-466c-8846-44edac3cdf90" providerId="ADAL" clId="{80093DA3-6419-408D-9DDE-FF03A6D15EF3}" dt="2023-05-30T09:07:55.832" v="387" actId="478"/>
          <ac:grpSpMkLst>
            <pc:docMk/>
            <pc:sldMk cId="0" sldId="264"/>
            <ac:grpSpMk id="552" creationId="{00000000-0000-0000-0000-000000000000}"/>
          </ac:grpSpMkLst>
        </pc:grpChg>
        <pc:picChg chg="add mod">
          <ac:chgData name="Ioannis Androutsopoulos" userId="965e8cbe-b7f8-466c-8846-44edac3cdf90" providerId="ADAL" clId="{80093DA3-6419-408D-9DDE-FF03A6D15EF3}" dt="2023-06-02T14:06:38.999" v="930" actId="1076"/>
          <ac:picMkLst>
            <pc:docMk/>
            <pc:sldMk cId="0" sldId="264"/>
            <ac:picMk id="2" creationId="{A73D1DB2-D4F6-90EE-9A0B-68E3B2F1DA31}"/>
          </ac:picMkLst>
        </pc:picChg>
        <pc:picChg chg="add mod">
          <ac:chgData name="Ioannis Androutsopoulos" userId="965e8cbe-b7f8-466c-8846-44edac3cdf90" providerId="ADAL" clId="{80093DA3-6419-408D-9DDE-FF03A6D15EF3}" dt="2023-05-30T08:43:55.996" v="264" actId="14100"/>
          <ac:picMkLst>
            <pc:docMk/>
            <pc:sldMk cId="0" sldId="264"/>
            <ac:picMk id="12" creationId="{BCC5E647-B2A6-C92F-ED09-5FEE708E2E29}"/>
          </ac:picMkLst>
        </pc:picChg>
        <pc:picChg chg="add mod">
          <ac:chgData name="Ioannis Androutsopoulos" userId="965e8cbe-b7f8-466c-8846-44edac3cdf90" providerId="ADAL" clId="{80093DA3-6419-408D-9DDE-FF03A6D15EF3}" dt="2023-05-30T09:09:46.518" v="392" actId="207"/>
          <ac:picMkLst>
            <pc:docMk/>
            <pc:sldMk cId="0" sldId="264"/>
            <ac:picMk id="13" creationId="{DAA87E43-26DB-3CF3-D795-948EEB40D57A}"/>
          </ac:picMkLst>
        </pc:picChg>
      </pc:sldChg>
      <pc:sldChg chg="addSp delSp modSp add del mod">
        <pc:chgData name="Ioannis Androutsopoulos" userId="965e8cbe-b7f8-466c-8846-44edac3cdf90" providerId="ADAL" clId="{80093DA3-6419-408D-9DDE-FF03A6D15EF3}" dt="2023-05-30T09:46:15.244" v="670" actId="47"/>
        <pc:sldMkLst>
          <pc:docMk/>
          <pc:sldMk cId="0" sldId="265"/>
        </pc:sldMkLst>
        <pc:spChg chg="add del mod">
          <ac:chgData name="Ioannis Androutsopoulos" userId="965e8cbe-b7f8-466c-8846-44edac3cdf90" providerId="ADAL" clId="{80093DA3-6419-408D-9DDE-FF03A6D15EF3}" dt="2023-05-30T09:05:34.452" v="379" actId="478"/>
          <ac:spMkLst>
            <pc:docMk/>
            <pc:sldMk cId="0" sldId="265"/>
            <ac:spMk id="3" creationId="{071183B8-605C-CF3D-982F-8DD0A9B334E0}"/>
          </ac:spMkLst>
        </pc:spChg>
        <pc:spChg chg="add del mod">
          <ac:chgData name="Ioannis Androutsopoulos" userId="965e8cbe-b7f8-466c-8846-44edac3cdf90" providerId="ADAL" clId="{80093DA3-6419-408D-9DDE-FF03A6D15EF3}" dt="2023-05-30T09:05:38.725" v="380" actId="478"/>
          <ac:spMkLst>
            <pc:docMk/>
            <pc:sldMk cId="0" sldId="265"/>
            <ac:spMk id="5" creationId="{6FD1B391-A6C6-795C-F5FE-DB21B42C4118}"/>
          </ac:spMkLst>
        </pc:spChg>
        <pc:spChg chg="del">
          <ac:chgData name="Ioannis Androutsopoulos" userId="965e8cbe-b7f8-466c-8846-44edac3cdf90" providerId="ADAL" clId="{80093DA3-6419-408D-9DDE-FF03A6D15EF3}" dt="2023-05-30T09:05:24.058" v="377" actId="478"/>
          <ac:spMkLst>
            <pc:docMk/>
            <pc:sldMk cId="0" sldId="265"/>
            <ac:spMk id="565" creationId="{00000000-0000-0000-0000-000000000000}"/>
          </ac:spMkLst>
        </pc:spChg>
        <pc:spChg chg="del">
          <ac:chgData name="Ioannis Androutsopoulos" userId="965e8cbe-b7f8-466c-8846-44edac3cdf90" providerId="ADAL" clId="{80093DA3-6419-408D-9DDE-FF03A6D15EF3}" dt="2023-05-30T09:05:28.726" v="378" actId="478"/>
          <ac:spMkLst>
            <pc:docMk/>
            <pc:sldMk cId="0" sldId="265"/>
            <ac:spMk id="566" creationId="{00000000-0000-0000-0000-000000000000}"/>
          </ac:spMkLst>
        </pc:spChg>
        <pc:picChg chg="add mod">
          <ac:chgData name="Ioannis Androutsopoulos" userId="965e8cbe-b7f8-466c-8846-44edac3cdf90" providerId="ADAL" clId="{80093DA3-6419-408D-9DDE-FF03A6D15EF3}" dt="2023-05-30T09:05:58.597" v="386" actId="1076"/>
          <ac:picMkLst>
            <pc:docMk/>
            <pc:sldMk cId="0" sldId="265"/>
            <ac:picMk id="6" creationId="{F6860935-C625-C03F-C696-B0F7E3D86565}"/>
          </ac:picMkLst>
        </pc:picChg>
      </pc:sldChg>
      <pc:sldChg chg="del">
        <pc:chgData name="Ioannis Androutsopoulos" userId="965e8cbe-b7f8-466c-8846-44edac3cdf90" providerId="ADAL" clId="{80093DA3-6419-408D-9DDE-FF03A6D15EF3}" dt="2023-05-30T09:44:08.777" v="637" actId="47"/>
        <pc:sldMkLst>
          <pc:docMk/>
          <pc:sldMk cId="0" sldId="266"/>
        </pc:sldMkLst>
      </pc:sldChg>
      <pc:sldChg chg="del">
        <pc:chgData name="Ioannis Androutsopoulos" userId="965e8cbe-b7f8-466c-8846-44edac3cdf90" providerId="ADAL" clId="{80093DA3-6419-408D-9DDE-FF03A6D15EF3}" dt="2023-05-30T09:44:11.464" v="638" actId="47"/>
        <pc:sldMkLst>
          <pc:docMk/>
          <pc:sldMk cId="0" sldId="267"/>
        </pc:sldMkLst>
      </pc:sldChg>
      <pc:sldChg chg="add del">
        <pc:chgData name="Ioannis Androutsopoulos" userId="965e8cbe-b7f8-466c-8846-44edac3cdf90" providerId="ADAL" clId="{80093DA3-6419-408D-9DDE-FF03A6D15EF3}" dt="2023-05-30T09:46:22.687" v="672" actId="47"/>
        <pc:sldMkLst>
          <pc:docMk/>
          <pc:sldMk cId="0" sldId="268"/>
        </pc:sldMkLst>
      </pc:sldChg>
      <pc:sldChg chg="del">
        <pc:chgData name="Ioannis Androutsopoulos" userId="965e8cbe-b7f8-466c-8846-44edac3cdf90" providerId="ADAL" clId="{80093DA3-6419-408D-9DDE-FF03A6D15EF3}" dt="2023-05-30T09:44:15.412" v="639" actId="47"/>
        <pc:sldMkLst>
          <pc:docMk/>
          <pc:sldMk cId="0" sldId="269"/>
        </pc:sldMkLst>
      </pc:sldChg>
      <pc:sldChg chg="add del">
        <pc:chgData name="Ioannis Androutsopoulos" userId="965e8cbe-b7f8-466c-8846-44edac3cdf90" providerId="ADAL" clId="{80093DA3-6419-408D-9DDE-FF03A6D15EF3}" dt="2023-05-30T09:46:24.802" v="673" actId="47"/>
        <pc:sldMkLst>
          <pc:docMk/>
          <pc:sldMk cId="0" sldId="270"/>
        </pc:sldMkLst>
      </pc:sldChg>
      <pc:sldChg chg="add del">
        <pc:chgData name="Ioannis Androutsopoulos" userId="965e8cbe-b7f8-466c-8846-44edac3cdf90" providerId="ADAL" clId="{80093DA3-6419-408D-9DDE-FF03A6D15EF3}" dt="2023-05-30T09:46:26.570" v="674" actId="47"/>
        <pc:sldMkLst>
          <pc:docMk/>
          <pc:sldMk cId="0" sldId="271"/>
        </pc:sldMkLst>
      </pc:sldChg>
      <pc:sldChg chg="add del">
        <pc:chgData name="Ioannis Androutsopoulos" userId="965e8cbe-b7f8-466c-8846-44edac3cdf90" providerId="ADAL" clId="{80093DA3-6419-408D-9DDE-FF03A6D15EF3}" dt="2023-05-30T09:46:28.232" v="675" actId="47"/>
        <pc:sldMkLst>
          <pc:docMk/>
          <pc:sldMk cId="0" sldId="272"/>
        </pc:sldMkLst>
      </pc:sldChg>
      <pc:sldChg chg="add del">
        <pc:chgData name="Ioannis Androutsopoulos" userId="965e8cbe-b7f8-466c-8846-44edac3cdf90" providerId="ADAL" clId="{80093DA3-6419-408D-9DDE-FF03A6D15EF3}" dt="2023-05-30T09:46:29.305" v="676" actId="47"/>
        <pc:sldMkLst>
          <pc:docMk/>
          <pc:sldMk cId="0" sldId="273"/>
        </pc:sldMkLst>
      </pc:sldChg>
      <pc:sldChg chg="add del">
        <pc:chgData name="Ioannis Androutsopoulos" userId="965e8cbe-b7f8-466c-8846-44edac3cdf90" providerId="ADAL" clId="{80093DA3-6419-408D-9DDE-FF03A6D15EF3}" dt="2023-05-30T09:46:30.142" v="677" actId="47"/>
        <pc:sldMkLst>
          <pc:docMk/>
          <pc:sldMk cId="0" sldId="274"/>
        </pc:sldMkLst>
      </pc:sldChg>
      <pc:sldChg chg="add del">
        <pc:chgData name="Ioannis Androutsopoulos" userId="965e8cbe-b7f8-466c-8846-44edac3cdf90" providerId="ADAL" clId="{80093DA3-6419-408D-9DDE-FF03A6D15EF3}" dt="2023-05-30T09:46:30.954" v="678" actId="47"/>
        <pc:sldMkLst>
          <pc:docMk/>
          <pc:sldMk cId="0" sldId="275"/>
        </pc:sldMkLst>
      </pc:sldChg>
      <pc:sldChg chg="add del">
        <pc:chgData name="Ioannis Androutsopoulos" userId="965e8cbe-b7f8-466c-8846-44edac3cdf90" providerId="ADAL" clId="{80093DA3-6419-408D-9DDE-FF03A6D15EF3}" dt="2023-05-30T09:46:31.760" v="679" actId="47"/>
        <pc:sldMkLst>
          <pc:docMk/>
          <pc:sldMk cId="0" sldId="276"/>
        </pc:sldMkLst>
      </pc:sldChg>
      <pc:sldChg chg="add del">
        <pc:chgData name="Ioannis Androutsopoulos" userId="965e8cbe-b7f8-466c-8846-44edac3cdf90" providerId="ADAL" clId="{80093DA3-6419-408D-9DDE-FF03A6D15EF3}" dt="2023-05-30T09:46:33.170" v="680" actId="47"/>
        <pc:sldMkLst>
          <pc:docMk/>
          <pc:sldMk cId="0" sldId="277"/>
        </pc:sldMkLst>
      </pc:sldChg>
      <pc:sldChg chg="add del">
        <pc:chgData name="Ioannis Androutsopoulos" userId="965e8cbe-b7f8-466c-8846-44edac3cdf90" providerId="ADAL" clId="{80093DA3-6419-408D-9DDE-FF03A6D15EF3}" dt="2023-05-30T09:46:34.018" v="681" actId="47"/>
        <pc:sldMkLst>
          <pc:docMk/>
          <pc:sldMk cId="0" sldId="278"/>
        </pc:sldMkLst>
      </pc:sldChg>
      <pc:sldChg chg="add del">
        <pc:chgData name="Ioannis Androutsopoulos" userId="965e8cbe-b7f8-466c-8846-44edac3cdf90" providerId="ADAL" clId="{80093DA3-6419-408D-9DDE-FF03A6D15EF3}" dt="2023-05-30T09:46:34.713" v="682" actId="47"/>
        <pc:sldMkLst>
          <pc:docMk/>
          <pc:sldMk cId="0" sldId="279"/>
        </pc:sldMkLst>
      </pc:sldChg>
      <pc:sldChg chg="add del">
        <pc:chgData name="Ioannis Androutsopoulos" userId="965e8cbe-b7f8-466c-8846-44edac3cdf90" providerId="ADAL" clId="{80093DA3-6419-408D-9DDE-FF03A6D15EF3}" dt="2023-05-30T09:46:35.542" v="683" actId="47"/>
        <pc:sldMkLst>
          <pc:docMk/>
          <pc:sldMk cId="0" sldId="280"/>
        </pc:sldMkLst>
      </pc:sldChg>
      <pc:sldChg chg="add del">
        <pc:chgData name="Ioannis Androutsopoulos" userId="965e8cbe-b7f8-466c-8846-44edac3cdf90" providerId="ADAL" clId="{80093DA3-6419-408D-9DDE-FF03A6D15EF3}" dt="2023-05-30T09:46:47.692" v="684" actId="47"/>
        <pc:sldMkLst>
          <pc:docMk/>
          <pc:sldMk cId="0" sldId="281"/>
        </pc:sldMkLst>
      </pc:sldChg>
      <pc:sldChg chg="add del">
        <pc:chgData name="Ioannis Androutsopoulos" userId="965e8cbe-b7f8-466c-8846-44edac3cdf90" providerId="ADAL" clId="{80093DA3-6419-408D-9DDE-FF03A6D15EF3}" dt="2023-05-30T09:46:49.061" v="685" actId="47"/>
        <pc:sldMkLst>
          <pc:docMk/>
          <pc:sldMk cId="0" sldId="282"/>
        </pc:sldMkLst>
      </pc:sldChg>
      <pc:sldChg chg="add del">
        <pc:chgData name="Ioannis Androutsopoulos" userId="965e8cbe-b7f8-466c-8846-44edac3cdf90" providerId="ADAL" clId="{80093DA3-6419-408D-9DDE-FF03A6D15EF3}" dt="2023-05-30T09:46:50.941" v="686" actId="47"/>
        <pc:sldMkLst>
          <pc:docMk/>
          <pc:sldMk cId="0" sldId="283"/>
        </pc:sldMkLst>
      </pc:sldChg>
      <pc:sldChg chg="addSp delSp modSp mod">
        <pc:chgData name="Ioannis Androutsopoulos" userId="965e8cbe-b7f8-466c-8846-44edac3cdf90" providerId="ADAL" clId="{80093DA3-6419-408D-9DDE-FF03A6D15EF3}" dt="2023-06-07T11:47:33.835" v="979" actId="1076"/>
        <pc:sldMkLst>
          <pc:docMk/>
          <pc:sldMk cId="0" sldId="284"/>
        </pc:sldMkLst>
        <pc:spChg chg="add del mod">
          <ac:chgData name="Ioannis Androutsopoulos" userId="965e8cbe-b7f8-466c-8846-44edac3cdf90" providerId="ADAL" clId="{80093DA3-6419-408D-9DDE-FF03A6D15EF3}" dt="2023-05-30T09:47:39.487" v="690" actId="478"/>
          <ac:spMkLst>
            <pc:docMk/>
            <pc:sldMk cId="0" sldId="284"/>
            <ac:spMk id="3" creationId="{0255A8C9-8485-E9C4-DFBF-A84CDFD3F333}"/>
          </ac:spMkLst>
        </pc:spChg>
        <pc:spChg chg="add del mod">
          <ac:chgData name="Ioannis Androutsopoulos" userId="965e8cbe-b7f8-466c-8846-44edac3cdf90" providerId="ADAL" clId="{80093DA3-6419-408D-9DDE-FF03A6D15EF3}" dt="2023-05-30T09:47:45.977" v="692" actId="478"/>
          <ac:spMkLst>
            <pc:docMk/>
            <pc:sldMk cId="0" sldId="284"/>
            <ac:spMk id="5" creationId="{0BF1418D-C92D-648C-BDCD-ACBCB6643549}"/>
          </ac:spMkLst>
        </pc:spChg>
        <pc:spChg chg="add del mod">
          <ac:chgData name="Ioannis Androutsopoulos" userId="965e8cbe-b7f8-466c-8846-44edac3cdf90" providerId="ADAL" clId="{80093DA3-6419-408D-9DDE-FF03A6D15EF3}" dt="2023-05-30T09:47:57.709" v="695" actId="478"/>
          <ac:spMkLst>
            <pc:docMk/>
            <pc:sldMk cId="0" sldId="284"/>
            <ac:spMk id="7" creationId="{C9814B28-FC5A-682D-6D15-410890280FB6}"/>
          </ac:spMkLst>
        </pc:spChg>
        <pc:spChg chg="add del mod">
          <ac:chgData name="Ioannis Androutsopoulos" userId="965e8cbe-b7f8-466c-8846-44edac3cdf90" providerId="ADAL" clId="{80093DA3-6419-408D-9DDE-FF03A6D15EF3}" dt="2023-05-30T09:48:04.105" v="697" actId="478"/>
          <ac:spMkLst>
            <pc:docMk/>
            <pc:sldMk cId="0" sldId="284"/>
            <ac:spMk id="9" creationId="{B1F63759-1A62-2284-24A7-B5AF996B10B4}"/>
          </ac:spMkLst>
        </pc:spChg>
        <pc:spChg chg="del">
          <ac:chgData name="Ioannis Androutsopoulos" userId="965e8cbe-b7f8-466c-8846-44edac3cdf90" providerId="ADAL" clId="{80093DA3-6419-408D-9DDE-FF03A6D15EF3}" dt="2023-05-30T09:47:35.331" v="689" actId="478"/>
          <ac:spMkLst>
            <pc:docMk/>
            <pc:sldMk cId="0" sldId="284"/>
            <ac:spMk id="1196" creationId="{00000000-0000-0000-0000-000000000000}"/>
          </ac:spMkLst>
        </pc:spChg>
        <pc:spChg chg="del">
          <ac:chgData name="Ioannis Androutsopoulos" userId="965e8cbe-b7f8-466c-8846-44edac3cdf90" providerId="ADAL" clId="{80093DA3-6419-408D-9DDE-FF03A6D15EF3}" dt="2023-05-30T09:47:43.698" v="691" actId="478"/>
          <ac:spMkLst>
            <pc:docMk/>
            <pc:sldMk cId="0" sldId="284"/>
            <ac:spMk id="1197" creationId="{00000000-0000-0000-0000-000000000000}"/>
          </ac:spMkLst>
        </pc:spChg>
        <pc:spChg chg="del">
          <ac:chgData name="Ioannis Androutsopoulos" userId="965e8cbe-b7f8-466c-8846-44edac3cdf90" providerId="ADAL" clId="{80093DA3-6419-408D-9DDE-FF03A6D15EF3}" dt="2023-05-30T09:47:54.080" v="694" actId="478"/>
          <ac:spMkLst>
            <pc:docMk/>
            <pc:sldMk cId="0" sldId="284"/>
            <ac:spMk id="1198" creationId="{00000000-0000-0000-0000-000000000000}"/>
          </ac:spMkLst>
        </pc:spChg>
        <pc:spChg chg="del">
          <ac:chgData name="Ioannis Androutsopoulos" userId="965e8cbe-b7f8-466c-8846-44edac3cdf90" providerId="ADAL" clId="{80093DA3-6419-408D-9DDE-FF03A6D15EF3}" dt="2023-05-30T09:48:01.493" v="696" actId="478"/>
          <ac:spMkLst>
            <pc:docMk/>
            <pc:sldMk cId="0" sldId="284"/>
            <ac:spMk id="1199" creationId="{00000000-0000-0000-0000-000000000000}"/>
          </ac:spMkLst>
        </pc:spChg>
        <pc:spChg chg="del">
          <ac:chgData name="Ioannis Androutsopoulos" userId="965e8cbe-b7f8-466c-8846-44edac3cdf90" providerId="ADAL" clId="{80093DA3-6419-408D-9DDE-FF03A6D15EF3}" dt="2023-06-07T11:45:03.509" v="964" actId="478"/>
          <ac:spMkLst>
            <pc:docMk/>
            <pc:sldMk cId="0" sldId="284"/>
            <ac:spMk id="1202" creationId="{00000000-0000-0000-0000-000000000000}"/>
          </ac:spMkLst>
        </pc:spChg>
        <pc:graphicFrameChg chg="add del mod">
          <ac:chgData name="Ioannis Androutsopoulos" userId="965e8cbe-b7f8-466c-8846-44edac3cdf90" providerId="ADAL" clId="{80093DA3-6419-408D-9DDE-FF03A6D15EF3}" dt="2023-06-07T11:40:35.696" v="960" actId="478"/>
          <ac:graphicFrameMkLst>
            <pc:docMk/>
            <pc:sldMk cId="0" sldId="284"/>
            <ac:graphicFrameMk id="6" creationId="{82614CA8-CE20-2AF2-7A39-5FBFE80ED50A}"/>
          </ac:graphicFrameMkLst>
        </pc:graphicFrameChg>
        <pc:picChg chg="add del mod">
          <ac:chgData name="Ioannis Androutsopoulos" userId="965e8cbe-b7f8-466c-8846-44edac3cdf90" providerId="ADAL" clId="{80093DA3-6419-408D-9DDE-FF03A6D15EF3}" dt="2023-06-07T11:34:15.987" v="941" actId="478"/>
          <ac:picMkLst>
            <pc:docMk/>
            <pc:sldMk cId="0" sldId="284"/>
            <ac:picMk id="2" creationId="{E0D8E289-E800-B8D0-D581-250B75FD5BB8}"/>
          </ac:picMkLst>
        </pc:picChg>
        <pc:picChg chg="add del mod">
          <ac:chgData name="Ioannis Androutsopoulos" userId="965e8cbe-b7f8-466c-8846-44edac3cdf90" providerId="ADAL" clId="{80093DA3-6419-408D-9DDE-FF03A6D15EF3}" dt="2023-06-07T11:34:53.099" v="945" actId="478"/>
          <ac:picMkLst>
            <pc:docMk/>
            <pc:sldMk cId="0" sldId="284"/>
            <ac:picMk id="3" creationId="{BDCB319E-A125-9452-866D-A402FF2BEC18}"/>
          </ac:picMkLst>
        </pc:picChg>
        <pc:picChg chg="add mod">
          <ac:chgData name="Ioannis Androutsopoulos" userId="965e8cbe-b7f8-466c-8846-44edac3cdf90" providerId="ADAL" clId="{80093DA3-6419-408D-9DDE-FF03A6D15EF3}" dt="2023-06-07T11:35:52.483" v="950" actId="1076"/>
          <ac:picMkLst>
            <pc:docMk/>
            <pc:sldMk cId="0" sldId="284"/>
            <ac:picMk id="5" creationId="{D533C129-3FFE-0123-AADC-49E52E2094E4}"/>
          </ac:picMkLst>
        </pc:picChg>
        <pc:picChg chg="add del mod">
          <ac:chgData name="Ioannis Androutsopoulos" userId="965e8cbe-b7f8-466c-8846-44edac3cdf90" providerId="ADAL" clId="{80093DA3-6419-408D-9DDE-FF03A6D15EF3}" dt="2023-06-07T11:45:36.718" v="966" actId="478"/>
          <ac:picMkLst>
            <pc:docMk/>
            <pc:sldMk cId="0" sldId="284"/>
            <ac:picMk id="7" creationId="{6734B1BA-1262-FDAD-ABFB-F134AB3F8069}"/>
          </ac:picMkLst>
        </pc:picChg>
        <pc:picChg chg="add del mod">
          <ac:chgData name="Ioannis Androutsopoulos" userId="965e8cbe-b7f8-466c-8846-44edac3cdf90" providerId="ADAL" clId="{80093DA3-6419-408D-9DDE-FF03A6D15EF3}" dt="2023-06-07T11:46:55.146" v="974" actId="478"/>
          <ac:picMkLst>
            <pc:docMk/>
            <pc:sldMk cId="0" sldId="284"/>
            <ac:picMk id="8" creationId="{87B0ECDB-AE2F-F51F-EEC5-7F962303B482}"/>
          </ac:picMkLst>
        </pc:picChg>
        <pc:picChg chg="add mod">
          <ac:chgData name="Ioannis Androutsopoulos" userId="965e8cbe-b7f8-466c-8846-44edac3cdf90" providerId="ADAL" clId="{80093DA3-6419-408D-9DDE-FF03A6D15EF3}" dt="2023-06-07T11:47:33.835" v="979" actId="1076"/>
          <ac:picMkLst>
            <pc:docMk/>
            <pc:sldMk cId="0" sldId="284"/>
            <ac:picMk id="10" creationId="{4AAC773C-1582-B682-8C4A-7EB2DB910253}"/>
          </ac:picMkLst>
        </pc:picChg>
        <pc:picChg chg="del">
          <ac:chgData name="Ioannis Androutsopoulos" userId="965e8cbe-b7f8-466c-8846-44edac3cdf90" providerId="ADAL" clId="{80093DA3-6419-408D-9DDE-FF03A6D15EF3}" dt="2023-05-30T09:47:29.887" v="688" actId="478"/>
          <ac:picMkLst>
            <pc:docMk/>
            <pc:sldMk cId="0" sldId="284"/>
            <ac:picMk id="1200" creationId="{00000000-0000-0000-0000-000000000000}"/>
          </ac:picMkLst>
        </pc:picChg>
        <pc:picChg chg="del">
          <ac:chgData name="Ioannis Androutsopoulos" userId="965e8cbe-b7f8-466c-8846-44edac3cdf90" providerId="ADAL" clId="{80093DA3-6419-408D-9DDE-FF03A6D15EF3}" dt="2023-05-30T09:47:48.392" v="693" actId="478"/>
          <ac:picMkLst>
            <pc:docMk/>
            <pc:sldMk cId="0" sldId="284"/>
            <ac:picMk id="1201" creationId="{00000000-0000-0000-0000-000000000000}"/>
          </ac:picMkLst>
        </pc:picChg>
      </pc:sldChg>
      <pc:sldChg chg="addSp delSp modSp mod">
        <pc:chgData name="Ioannis Androutsopoulos" userId="965e8cbe-b7f8-466c-8846-44edac3cdf90" providerId="ADAL" clId="{80093DA3-6419-408D-9DDE-FF03A6D15EF3}" dt="2023-06-07T12:50:12.074" v="1044"/>
        <pc:sldMkLst>
          <pc:docMk/>
          <pc:sldMk cId="0" sldId="285"/>
        </pc:sldMkLst>
        <pc:spChg chg="add mod">
          <ac:chgData name="Ioannis Androutsopoulos" userId="965e8cbe-b7f8-466c-8846-44edac3cdf90" providerId="ADAL" clId="{80093DA3-6419-408D-9DDE-FF03A6D15EF3}" dt="2023-06-07T12:50:12.074" v="1044"/>
          <ac:spMkLst>
            <pc:docMk/>
            <pc:sldMk cId="0" sldId="285"/>
            <ac:spMk id="3" creationId="{74E5769B-E502-FD18-AC3F-BE90D07B7604}"/>
          </ac:spMkLst>
        </pc:spChg>
        <pc:spChg chg="mod">
          <ac:chgData name="Ioannis Androutsopoulos" userId="965e8cbe-b7f8-466c-8846-44edac3cdf90" providerId="ADAL" clId="{80093DA3-6419-408D-9DDE-FF03A6D15EF3}" dt="2023-05-30T09:03:52.169" v="376" actId="403"/>
          <ac:spMkLst>
            <pc:docMk/>
            <pc:sldMk cId="0" sldId="285"/>
            <ac:spMk id="1249" creationId="{00000000-0000-0000-0000-000000000000}"/>
          </ac:spMkLst>
        </pc:spChg>
        <pc:spChg chg="del">
          <ac:chgData name="Ioannis Androutsopoulos" userId="965e8cbe-b7f8-466c-8846-44edac3cdf90" providerId="ADAL" clId="{80093DA3-6419-408D-9DDE-FF03A6D15EF3}" dt="2023-05-30T08:56:52.924" v="353" actId="478"/>
          <ac:spMkLst>
            <pc:docMk/>
            <pc:sldMk cId="0" sldId="285"/>
            <ac:spMk id="1250" creationId="{00000000-0000-0000-0000-000000000000}"/>
          </ac:spMkLst>
        </pc:spChg>
        <pc:spChg chg="del">
          <ac:chgData name="Ioannis Androutsopoulos" userId="965e8cbe-b7f8-466c-8846-44edac3cdf90" providerId="ADAL" clId="{80093DA3-6419-408D-9DDE-FF03A6D15EF3}" dt="2023-05-30T09:03:15.892" v="370" actId="478"/>
          <ac:spMkLst>
            <pc:docMk/>
            <pc:sldMk cId="0" sldId="285"/>
            <ac:spMk id="1306" creationId="{00000000-0000-0000-0000-000000000000}"/>
          </ac:spMkLst>
        </pc:spChg>
        <pc:spChg chg="del">
          <ac:chgData name="Ioannis Androutsopoulos" userId="965e8cbe-b7f8-466c-8846-44edac3cdf90" providerId="ADAL" clId="{80093DA3-6419-408D-9DDE-FF03A6D15EF3}" dt="2023-05-30T08:56:59.821" v="354" actId="478"/>
          <ac:spMkLst>
            <pc:docMk/>
            <pc:sldMk cId="0" sldId="285"/>
            <ac:spMk id="1307" creationId="{00000000-0000-0000-0000-000000000000}"/>
          </ac:spMkLst>
        </pc:spChg>
        <pc:spChg chg="del">
          <ac:chgData name="Ioannis Androutsopoulos" userId="965e8cbe-b7f8-466c-8846-44edac3cdf90" providerId="ADAL" clId="{80093DA3-6419-408D-9DDE-FF03A6D15EF3}" dt="2023-05-30T08:57:07.332" v="357" actId="478"/>
          <ac:spMkLst>
            <pc:docMk/>
            <pc:sldMk cId="0" sldId="285"/>
            <ac:spMk id="1308" creationId="{00000000-0000-0000-0000-000000000000}"/>
          </ac:spMkLst>
        </pc:spChg>
        <pc:spChg chg="del mod">
          <ac:chgData name="Ioannis Androutsopoulos" userId="965e8cbe-b7f8-466c-8846-44edac3cdf90" providerId="ADAL" clId="{80093DA3-6419-408D-9DDE-FF03A6D15EF3}" dt="2023-05-30T09:00:52.244" v="361" actId="478"/>
          <ac:spMkLst>
            <pc:docMk/>
            <pc:sldMk cId="0" sldId="285"/>
            <ac:spMk id="1309" creationId="{00000000-0000-0000-0000-000000000000}"/>
          </ac:spMkLst>
        </pc:spChg>
        <pc:grpChg chg="del">
          <ac:chgData name="Ioannis Androutsopoulos" userId="965e8cbe-b7f8-466c-8846-44edac3cdf90" providerId="ADAL" clId="{80093DA3-6419-408D-9DDE-FF03A6D15EF3}" dt="2023-05-30T09:03:06.948" v="368" actId="478"/>
          <ac:grpSpMkLst>
            <pc:docMk/>
            <pc:sldMk cId="0" sldId="285"/>
            <ac:grpSpMk id="1252" creationId="{00000000-0000-0000-0000-000000000000}"/>
          </ac:grpSpMkLst>
        </pc:grpChg>
        <pc:grpChg chg="del">
          <ac:chgData name="Ioannis Androutsopoulos" userId="965e8cbe-b7f8-466c-8846-44edac3cdf90" providerId="ADAL" clId="{80093DA3-6419-408D-9DDE-FF03A6D15EF3}" dt="2023-05-30T09:03:04.415" v="367" actId="478"/>
          <ac:grpSpMkLst>
            <pc:docMk/>
            <pc:sldMk cId="0" sldId="285"/>
            <ac:grpSpMk id="1257" creationId="{00000000-0000-0000-0000-000000000000}"/>
          </ac:grpSpMkLst>
        </pc:grpChg>
        <pc:grpChg chg="del">
          <ac:chgData name="Ioannis Androutsopoulos" userId="965e8cbe-b7f8-466c-8846-44edac3cdf90" providerId="ADAL" clId="{80093DA3-6419-408D-9DDE-FF03A6D15EF3}" dt="2023-05-30T09:03:12.589" v="369" actId="478"/>
          <ac:grpSpMkLst>
            <pc:docMk/>
            <pc:sldMk cId="0" sldId="285"/>
            <ac:grpSpMk id="1286" creationId="{00000000-0000-0000-0000-000000000000}"/>
          </ac:grpSpMkLst>
        </pc:grpChg>
        <pc:grpChg chg="del">
          <ac:chgData name="Ioannis Androutsopoulos" userId="965e8cbe-b7f8-466c-8846-44edac3cdf90" providerId="ADAL" clId="{80093DA3-6419-408D-9DDE-FF03A6D15EF3}" dt="2023-05-30T08:57:02.508" v="355" actId="478"/>
          <ac:grpSpMkLst>
            <pc:docMk/>
            <pc:sldMk cId="0" sldId="285"/>
            <ac:grpSpMk id="1310" creationId="{00000000-0000-0000-0000-000000000000}"/>
          </ac:grpSpMkLst>
        </pc:grpChg>
        <pc:grpChg chg="del mod">
          <ac:chgData name="Ioannis Androutsopoulos" userId="965e8cbe-b7f8-466c-8846-44edac3cdf90" providerId="ADAL" clId="{80093DA3-6419-408D-9DDE-FF03A6D15EF3}" dt="2023-05-30T09:00:48.916" v="360" actId="478"/>
          <ac:grpSpMkLst>
            <pc:docMk/>
            <pc:sldMk cId="0" sldId="285"/>
            <ac:grpSpMk id="1313" creationId="{00000000-0000-0000-0000-000000000000}"/>
          </ac:grpSpMkLst>
        </pc:grpChg>
        <pc:grpChg chg="del">
          <ac:chgData name="Ioannis Androutsopoulos" userId="965e8cbe-b7f8-466c-8846-44edac3cdf90" providerId="ADAL" clId="{80093DA3-6419-408D-9DDE-FF03A6D15EF3}" dt="2023-05-30T08:57:05.188" v="356" actId="478"/>
          <ac:grpSpMkLst>
            <pc:docMk/>
            <pc:sldMk cId="0" sldId="285"/>
            <ac:grpSpMk id="1318" creationId="{00000000-0000-0000-0000-000000000000}"/>
          </ac:grpSpMkLst>
        </pc:grpChg>
        <pc:picChg chg="add mod">
          <ac:chgData name="Ioannis Androutsopoulos" userId="965e8cbe-b7f8-466c-8846-44edac3cdf90" providerId="ADAL" clId="{80093DA3-6419-408D-9DDE-FF03A6D15EF3}" dt="2023-05-30T09:03:22.815" v="371" actId="1076"/>
          <ac:picMkLst>
            <pc:docMk/>
            <pc:sldMk cId="0" sldId="285"/>
            <ac:picMk id="2" creationId="{D598561D-0257-C730-850E-F8B6A1F87711}"/>
          </ac:picMkLst>
        </pc:picChg>
      </pc:sldChg>
      <pc:sldChg chg="del">
        <pc:chgData name="Ioannis Androutsopoulos" userId="965e8cbe-b7f8-466c-8846-44edac3cdf90" providerId="ADAL" clId="{80093DA3-6419-408D-9DDE-FF03A6D15EF3}" dt="2023-05-30T09:47:16.796" v="687" actId="47"/>
        <pc:sldMkLst>
          <pc:docMk/>
          <pc:sldMk cId="0" sldId="286"/>
        </pc:sldMkLst>
      </pc:sldChg>
      <pc:sldChg chg="del">
        <pc:chgData name="Ioannis Androutsopoulos" userId="965e8cbe-b7f8-466c-8846-44edac3cdf90" providerId="ADAL" clId="{80093DA3-6419-408D-9DDE-FF03A6D15EF3}" dt="2023-05-30T09:47:16.796" v="687" actId="47"/>
        <pc:sldMkLst>
          <pc:docMk/>
          <pc:sldMk cId="0" sldId="287"/>
        </pc:sldMkLst>
      </pc:sldChg>
      <pc:sldChg chg="del">
        <pc:chgData name="Ioannis Androutsopoulos" userId="965e8cbe-b7f8-466c-8846-44edac3cdf90" providerId="ADAL" clId="{80093DA3-6419-408D-9DDE-FF03A6D15EF3}" dt="2023-05-30T09:47:16.796" v="687" actId="47"/>
        <pc:sldMkLst>
          <pc:docMk/>
          <pc:sldMk cId="0" sldId="288"/>
        </pc:sldMkLst>
      </pc:sldChg>
      <pc:sldChg chg="del">
        <pc:chgData name="Ioannis Androutsopoulos" userId="965e8cbe-b7f8-466c-8846-44edac3cdf90" providerId="ADAL" clId="{80093DA3-6419-408D-9DDE-FF03A6D15EF3}" dt="2023-05-30T09:47:16.796" v="687" actId="47"/>
        <pc:sldMkLst>
          <pc:docMk/>
          <pc:sldMk cId="0" sldId="289"/>
        </pc:sldMkLst>
      </pc:sldChg>
      <pc:sldChg chg="del">
        <pc:chgData name="Ioannis Androutsopoulos" userId="965e8cbe-b7f8-466c-8846-44edac3cdf90" providerId="ADAL" clId="{80093DA3-6419-408D-9DDE-FF03A6D15EF3}" dt="2023-05-30T09:47:16.796" v="687" actId="47"/>
        <pc:sldMkLst>
          <pc:docMk/>
          <pc:sldMk cId="0" sldId="290"/>
        </pc:sldMkLst>
      </pc:sldChg>
      <pc:sldChg chg="del">
        <pc:chgData name="Ioannis Androutsopoulos" userId="965e8cbe-b7f8-466c-8846-44edac3cdf90" providerId="ADAL" clId="{80093DA3-6419-408D-9DDE-FF03A6D15EF3}" dt="2023-05-30T09:47:16.796" v="687" actId="47"/>
        <pc:sldMkLst>
          <pc:docMk/>
          <pc:sldMk cId="0" sldId="291"/>
        </pc:sldMkLst>
      </pc:sldChg>
      <pc:sldChg chg="del">
        <pc:chgData name="Ioannis Androutsopoulos" userId="965e8cbe-b7f8-466c-8846-44edac3cdf90" providerId="ADAL" clId="{80093DA3-6419-408D-9DDE-FF03A6D15EF3}" dt="2023-06-02T13:50:02.122" v="718" actId="47"/>
        <pc:sldMkLst>
          <pc:docMk/>
          <pc:sldMk cId="4032986112" sldId="291"/>
        </pc:sldMkLst>
      </pc:sldChg>
      <pc:sldChg chg="del">
        <pc:chgData name="Ioannis Androutsopoulos" userId="965e8cbe-b7f8-466c-8846-44edac3cdf90" providerId="ADAL" clId="{80093DA3-6419-408D-9DDE-FF03A6D15EF3}" dt="2023-05-30T09:47:16.796" v="687" actId="47"/>
        <pc:sldMkLst>
          <pc:docMk/>
          <pc:sldMk cId="0" sldId="292"/>
        </pc:sldMkLst>
      </pc:sldChg>
      <pc:sldChg chg="del">
        <pc:chgData name="Ioannis Androutsopoulos" userId="965e8cbe-b7f8-466c-8846-44edac3cdf90" providerId="ADAL" clId="{80093DA3-6419-408D-9DDE-FF03A6D15EF3}" dt="2023-05-30T09:47:16.796" v="687" actId="47"/>
        <pc:sldMkLst>
          <pc:docMk/>
          <pc:sldMk cId="0" sldId="293"/>
        </pc:sldMkLst>
      </pc:sldChg>
      <pc:sldChg chg="del">
        <pc:chgData name="Ioannis Androutsopoulos" userId="965e8cbe-b7f8-466c-8846-44edac3cdf90" providerId="ADAL" clId="{80093DA3-6419-408D-9DDE-FF03A6D15EF3}" dt="2023-05-30T09:47:16.796" v="687" actId="47"/>
        <pc:sldMkLst>
          <pc:docMk/>
          <pc:sldMk cId="0" sldId="294"/>
        </pc:sldMkLst>
      </pc:sldChg>
      <pc:sldChg chg="del">
        <pc:chgData name="Ioannis Androutsopoulos" userId="965e8cbe-b7f8-466c-8846-44edac3cdf90" providerId="ADAL" clId="{80093DA3-6419-408D-9DDE-FF03A6D15EF3}" dt="2023-05-30T09:47:16.796" v="687" actId="47"/>
        <pc:sldMkLst>
          <pc:docMk/>
          <pc:sldMk cId="0" sldId="295"/>
        </pc:sldMkLst>
      </pc:sldChg>
      <pc:sldChg chg="del">
        <pc:chgData name="Ioannis Androutsopoulos" userId="965e8cbe-b7f8-466c-8846-44edac3cdf90" providerId="ADAL" clId="{80093DA3-6419-408D-9DDE-FF03A6D15EF3}" dt="2023-05-30T09:47:16.796" v="687" actId="47"/>
        <pc:sldMkLst>
          <pc:docMk/>
          <pc:sldMk cId="0" sldId="296"/>
        </pc:sldMkLst>
      </pc:sldChg>
      <pc:sldChg chg="del">
        <pc:chgData name="Ioannis Androutsopoulos" userId="965e8cbe-b7f8-466c-8846-44edac3cdf90" providerId="ADAL" clId="{80093DA3-6419-408D-9DDE-FF03A6D15EF3}" dt="2023-05-30T09:47:16.796" v="687" actId="47"/>
        <pc:sldMkLst>
          <pc:docMk/>
          <pc:sldMk cId="0" sldId="297"/>
        </pc:sldMkLst>
      </pc:sldChg>
      <pc:sldChg chg="del">
        <pc:chgData name="Ioannis Androutsopoulos" userId="965e8cbe-b7f8-466c-8846-44edac3cdf90" providerId="ADAL" clId="{80093DA3-6419-408D-9DDE-FF03A6D15EF3}" dt="2023-05-30T09:47:16.796" v="687" actId="47"/>
        <pc:sldMkLst>
          <pc:docMk/>
          <pc:sldMk cId="0" sldId="298"/>
        </pc:sldMkLst>
      </pc:sldChg>
      <pc:sldChg chg="del">
        <pc:chgData name="Ioannis Androutsopoulos" userId="965e8cbe-b7f8-466c-8846-44edac3cdf90" providerId="ADAL" clId="{80093DA3-6419-408D-9DDE-FF03A6D15EF3}" dt="2023-05-30T09:47:16.796" v="687" actId="47"/>
        <pc:sldMkLst>
          <pc:docMk/>
          <pc:sldMk cId="0" sldId="299"/>
        </pc:sldMkLst>
      </pc:sldChg>
      <pc:sldChg chg="del">
        <pc:chgData name="Ioannis Androutsopoulos" userId="965e8cbe-b7f8-466c-8846-44edac3cdf90" providerId="ADAL" clId="{80093DA3-6419-408D-9DDE-FF03A6D15EF3}" dt="2023-05-30T09:47:16.796" v="687" actId="47"/>
        <pc:sldMkLst>
          <pc:docMk/>
          <pc:sldMk cId="0" sldId="300"/>
        </pc:sldMkLst>
      </pc:sldChg>
      <pc:sldChg chg="del">
        <pc:chgData name="Ioannis Androutsopoulos" userId="965e8cbe-b7f8-466c-8846-44edac3cdf90" providerId="ADAL" clId="{80093DA3-6419-408D-9DDE-FF03A6D15EF3}" dt="2023-05-30T09:47:16.796" v="687" actId="47"/>
        <pc:sldMkLst>
          <pc:docMk/>
          <pc:sldMk cId="0" sldId="301"/>
        </pc:sldMkLst>
      </pc:sldChg>
      <pc:sldChg chg="del">
        <pc:chgData name="Ioannis Androutsopoulos" userId="965e8cbe-b7f8-466c-8846-44edac3cdf90" providerId="ADAL" clId="{80093DA3-6419-408D-9DDE-FF03A6D15EF3}" dt="2023-05-30T09:47:16.796" v="687" actId="47"/>
        <pc:sldMkLst>
          <pc:docMk/>
          <pc:sldMk cId="0" sldId="302"/>
        </pc:sldMkLst>
      </pc:sldChg>
      <pc:sldChg chg="del">
        <pc:chgData name="Ioannis Androutsopoulos" userId="965e8cbe-b7f8-466c-8846-44edac3cdf90" providerId="ADAL" clId="{80093DA3-6419-408D-9DDE-FF03A6D15EF3}" dt="2023-05-30T09:47:16.796" v="687" actId="47"/>
        <pc:sldMkLst>
          <pc:docMk/>
          <pc:sldMk cId="0" sldId="303"/>
        </pc:sldMkLst>
      </pc:sldChg>
      <pc:sldChg chg="del">
        <pc:chgData name="Ioannis Androutsopoulos" userId="965e8cbe-b7f8-466c-8846-44edac3cdf90" providerId="ADAL" clId="{80093DA3-6419-408D-9DDE-FF03A6D15EF3}" dt="2023-05-30T09:47:16.796" v="687" actId="47"/>
        <pc:sldMkLst>
          <pc:docMk/>
          <pc:sldMk cId="0" sldId="304"/>
        </pc:sldMkLst>
      </pc:sldChg>
      <pc:sldChg chg="del">
        <pc:chgData name="Ioannis Androutsopoulos" userId="965e8cbe-b7f8-466c-8846-44edac3cdf90" providerId="ADAL" clId="{80093DA3-6419-408D-9DDE-FF03A6D15EF3}" dt="2023-05-30T09:47:16.796" v="687" actId="47"/>
        <pc:sldMkLst>
          <pc:docMk/>
          <pc:sldMk cId="0" sldId="305"/>
        </pc:sldMkLst>
      </pc:sldChg>
      <pc:sldChg chg="del">
        <pc:chgData name="Ioannis Androutsopoulos" userId="965e8cbe-b7f8-466c-8846-44edac3cdf90" providerId="ADAL" clId="{80093DA3-6419-408D-9DDE-FF03A6D15EF3}" dt="2023-05-30T09:47:16.796" v="687" actId="47"/>
        <pc:sldMkLst>
          <pc:docMk/>
          <pc:sldMk cId="0" sldId="306"/>
        </pc:sldMkLst>
      </pc:sldChg>
      <pc:sldChg chg="del">
        <pc:chgData name="Ioannis Androutsopoulos" userId="965e8cbe-b7f8-466c-8846-44edac3cdf90" providerId="ADAL" clId="{80093DA3-6419-408D-9DDE-FF03A6D15EF3}" dt="2023-06-02T13:54:38.630" v="731" actId="47"/>
        <pc:sldMkLst>
          <pc:docMk/>
          <pc:sldMk cId="4032986112" sldId="306"/>
        </pc:sldMkLst>
      </pc:sldChg>
      <pc:sldChg chg="addSp delSp modSp mod">
        <pc:chgData name="Ioannis Androutsopoulos" userId="965e8cbe-b7f8-466c-8846-44edac3cdf90" providerId="ADAL" clId="{80093DA3-6419-408D-9DDE-FF03A6D15EF3}" dt="2023-06-02T14:06:03.557" v="928" actId="1076"/>
        <pc:sldMkLst>
          <pc:docMk/>
          <pc:sldMk cId="1597877566" sldId="307"/>
        </pc:sldMkLst>
        <pc:spChg chg="del">
          <ac:chgData name="Ioannis Androutsopoulos" userId="965e8cbe-b7f8-466c-8846-44edac3cdf90" providerId="ADAL" clId="{80093DA3-6419-408D-9DDE-FF03A6D15EF3}" dt="2023-05-30T07:54:53.474" v="21" actId="478"/>
          <ac:spMkLst>
            <pc:docMk/>
            <pc:sldMk cId="1597877566" sldId="307"/>
            <ac:spMk id="3" creationId="{5994A857-FD46-A4F6-5EB4-B96AA201B7B0}"/>
          </ac:spMkLst>
        </pc:spChg>
        <pc:spChg chg="mod">
          <ac:chgData name="Ioannis Androutsopoulos" userId="965e8cbe-b7f8-466c-8846-44edac3cdf90" providerId="ADAL" clId="{80093DA3-6419-408D-9DDE-FF03A6D15EF3}" dt="2023-05-30T08:48:40.949" v="302" actId="1076"/>
          <ac:spMkLst>
            <pc:docMk/>
            <pc:sldMk cId="1597877566" sldId="307"/>
            <ac:spMk id="5" creationId="{20BF4167-E666-60F3-C5D5-DE8134FB5EF6}"/>
          </ac:spMkLst>
        </pc:spChg>
        <pc:spChg chg="del">
          <ac:chgData name="Ioannis Androutsopoulos" userId="965e8cbe-b7f8-466c-8846-44edac3cdf90" providerId="ADAL" clId="{80093DA3-6419-408D-9DDE-FF03A6D15EF3}" dt="2023-05-30T07:54:40.657" v="17" actId="478"/>
          <ac:spMkLst>
            <pc:docMk/>
            <pc:sldMk cId="1597877566" sldId="307"/>
            <ac:spMk id="6" creationId="{66F63579-0FE4-D4DB-4048-4E3FFEFC556A}"/>
          </ac:spMkLst>
        </pc:spChg>
        <pc:spChg chg="del">
          <ac:chgData name="Ioannis Androutsopoulos" userId="965e8cbe-b7f8-466c-8846-44edac3cdf90" providerId="ADAL" clId="{80093DA3-6419-408D-9DDE-FF03A6D15EF3}" dt="2023-05-30T07:55:52.535" v="25" actId="478"/>
          <ac:spMkLst>
            <pc:docMk/>
            <pc:sldMk cId="1597877566" sldId="307"/>
            <ac:spMk id="12" creationId="{0B2A240C-8854-4E23-202B-DA42FA368435}"/>
          </ac:spMkLst>
        </pc:spChg>
        <pc:spChg chg="mod">
          <ac:chgData name="Ioannis Androutsopoulos" userId="965e8cbe-b7f8-466c-8846-44edac3cdf90" providerId="ADAL" clId="{80093DA3-6419-408D-9DDE-FF03A6D15EF3}" dt="2023-05-30T07:54:36.982" v="16" actId="5793"/>
          <ac:spMkLst>
            <pc:docMk/>
            <pc:sldMk cId="1597877566" sldId="307"/>
            <ac:spMk id="444" creationId="{00000000-0000-0000-0000-000000000000}"/>
          </ac:spMkLst>
        </pc:spChg>
        <pc:spChg chg="del">
          <ac:chgData name="Ioannis Androutsopoulos" userId="965e8cbe-b7f8-466c-8846-44edac3cdf90" providerId="ADAL" clId="{80093DA3-6419-408D-9DDE-FF03A6D15EF3}" dt="2023-05-30T07:56:00.089" v="26" actId="478"/>
          <ac:spMkLst>
            <pc:docMk/>
            <pc:sldMk cId="1597877566" sldId="307"/>
            <ac:spMk id="445" creationId="{00000000-0000-0000-0000-000000000000}"/>
          </ac:spMkLst>
        </pc:spChg>
        <pc:spChg chg="del">
          <ac:chgData name="Ioannis Androutsopoulos" userId="965e8cbe-b7f8-466c-8846-44edac3cdf90" providerId="ADAL" clId="{80093DA3-6419-408D-9DDE-FF03A6D15EF3}" dt="2023-05-30T07:56:38.670" v="31" actId="478"/>
          <ac:spMkLst>
            <pc:docMk/>
            <pc:sldMk cId="1597877566" sldId="307"/>
            <ac:spMk id="446" creationId="{00000000-0000-0000-0000-000000000000}"/>
          </ac:spMkLst>
        </pc:spChg>
        <pc:picChg chg="add mod">
          <ac:chgData name="Ioannis Androutsopoulos" userId="965e8cbe-b7f8-466c-8846-44edac3cdf90" providerId="ADAL" clId="{80093DA3-6419-408D-9DDE-FF03A6D15EF3}" dt="2023-06-02T14:06:03.557" v="928" actId="1076"/>
          <ac:picMkLst>
            <pc:docMk/>
            <pc:sldMk cId="1597877566" sldId="307"/>
            <ac:picMk id="2" creationId="{02E1B9C5-C31E-753F-45E1-F12C32B32C2C}"/>
          </ac:picMkLst>
        </pc:picChg>
        <pc:picChg chg="del">
          <ac:chgData name="Ioannis Androutsopoulos" userId="965e8cbe-b7f8-466c-8846-44edac3cdf90" providerId="ADAL" clId="{80093DA3-6419-408D-9DDE-FF03A6D15EF3}" dt="2023-05-30T07:54:43.502" v="18" actId="478"/>
          <ac:picMkLst>
            <pc:docMk/>
            <pc:sldMk cId="1597877566" sldId="307"/>
            <ac:picMk id="4" creationId="{0B20BD66-57FA-2120-FF32-472D83C0D32B}"/>
          </ac:picMkLst>
        </pc:picChg>
        <pc:picChg chg="del">
          <ac:chgData name="Ioannis Androutsopoulos" userId="965e8cbe-b7f8-466c-8846-44edac3cdf90" providerId="ADAL" clId="{80093DA3-6419-408D-9DDE-FF03A6D15EF3}" dt="2023-05-30T07:54:50.919" v="20" actId="478"/>
          <ac:picMkLst>
            <pc:docMk/>
            <pc:sldMk cId="1597877566" sldId="307"/>
            <ac:picMk id="7" creationId="{880196B5-CB10-1187-5D67-36E1EE6E14DD}"/>
          </ac:picMkLst>
        </pc:picChg>
        <pc:cxnChg chg="del">
          <ac:chgData name="Ioannis Androutsopoulos" userId="965e8cbe-b7f8-466c-8846-44edac3cdf90" providerId="ADAL" clId="{80093DA3-6419-408D-9DDE-FF03A6D15EF3}" dt="2023-05-30T07:54:47.735" v="19" actId="478"/>
          <ac:cxnSpMkLst>
            <pc:docMk/>
            <pc:sldMk cId="1597877566" sldId="307"/>
            <ac:cxnSpMk id="452" creationId="{00000000-0000-0000-0000-000000000000}"/>
          </ac:cxnSpMkLst>
        </pc:cxnChg>
      </pc:sldChg>
      <pc:sldChg chg="new del">
        <pc:chgData name="Ioannis Androutsopoulos" userId="965e8cbe-b7f8-466c-8846-44edac3cdf90" providerId="ADAL" clId="{80093DA3-6419-408D-9DDE-FF03A6D15EF3}" dt="2023-05-30T07:54:02.236" v="2" actId="47"/>
        <pc:sldMkLst>
          <pc:docMk/>
          <pc:sldMk cId="4068751845" sldId="307"/>
        </pc:sldMkLst>
      </pc:sldChg>
      <pc:sldChg chg="addSp delSp modSp mod ord">
        <pc:chgData name="Ioannis Androutsopoulos" userId="965e8cbe-b7f8-466c-8846-44edac3cdf90" providerId="ADAL" clId="{80093DA3-6419-408D-9DDE-FF03A6D15EF3}" dt="2023-05-30T08:47:58.735" v="297" actId="1076"/>
        <pc:sldMkLst>
          <pc:docMk/>
          <pc:sldMk cId="3040431115" sldId="308"/>
        </pc:sldMkLst>
        <pc:spChg chg="add del mod">
          <ac:chgData name="Ioannis Androutsopoulos" userId="965e8cbe-b7f8-466c-8846-44edac3cdf90" providerId="ADAL" clId="{80093DA3-6419-408D-9DDE-FF03A6D15EF3}" dt="2023-05-30T08:32:43.820" v="196" actId="478"/>
          <ac:spMkLst>
            <pc:docMk/>
            <pc:sldMk cId="3040431115" sldId="308"/>
            <ac:spMk id="3" creationId="{412685BF-30D8-5409-E45C-F886D9DF6C02}"/>
          </ac:spMkLst>
        </pc:spChg>
        <pc:spChg chg="add del mod">
          <ac:chgData name="Ioannis Androutsopoulos" userId="965e8cbe-b7f8-466c-8846-44edac3cdf90" providerId="ADAL" clId="{80093DA3-6419-408D-9DDE-FF03A6D15EF3}" dt="2023-05-30T08:32:50.613" v="198" actId="478"/>
          <ac:spMkLst>
            <pc:docMk/>
            <pc:sldMk cId="3040431115" sldId="308"/>
            <ac:spMk id="5" creationId="{0BC81FFF-0457-2193-6258-CA3BBB5D67C7}"/>
          </ac:spMkLst>
        </pc:spChg>
        <pc:spChg chg="add del mod">
          <ac:chgData name="Ioannis Androutsopoulos" userId="965e8cbe-b7f8-466c-8846-44edac3cdf90" providerId="ADAL" clId="{80093DA3-6419-408D-9DDE-FF03A6D15EF3}" dt="2023-05-30T08:33:04.805" v="203" actId="478"/>
          <ac:spMkLst>
            <pc:docMk/>
            <pc:sldMk cId="3040431115" sldId="308"/>
            <ac:spMk id="7" creationId="{D8CA9E19-58CA-D90A-8053-7975034057C8}"/>
          </ac:spMkLst>
        </pc:spChg>
        <pc:spChg chg="add mod">
          <ac:chgData name="Ioannis Androutsopoulos" userId="965e8cbe-b7f8-466c-8846-44edac3cdf90" providerId="ADAL" clId="{80093DA3-6419-408D-9DDE-FF03A6D15EF3}" dt="2023-05-30T08:47:13.876" v="294" actId="1076"/>
          <ac:spMkLst>
            <pc:docMk/>
            <pc:sldMk cId="3040431115" sldId="308"/>
            <ac:spMk id="10" creationId="{04714E41-6AA7-747E-3308-52E81E1950B9}"/>
          </ac:spMkLst>
        </pc:spChg>
        <pc:spChg chg="add mod">
          <ac:chgData name="Ioannis Androutsopoulos" userId="965e8cbe-b7f8-466c-8846-44edac3cdf90" providerId="ADAL" clId="{80093DA3-6419-408D-9DDE-FF03A6D15EF3}" dt="2023-05-30T08:47:29.082" v="296" actId="1076"/>
          <ac:spMkLst>
            <pc:docMk/>
            <pc:sldMk cId="3040431115" sldId="308"/>
            <ac:spMk id="11" creationId="{F6F87F3F-7BAE-76B3-FDF4-88E2BF525D5A}"/>
          </ac:spMkLst>
        </pc:spChg>
        <pc:spChg chg="del">
          <ac:chgData name="Ioannis Androutsopoulos" userId="965e8cbe-b7f8-466c-8846-44edac3cdf90" providerId="ADAL" clId="{80093DA3-6419-408D-9DDE-FF03A6D15EF3}" dt="2023-05-30T08:32:39.055" v="195" actId="478"/>
          <ac:spMkLst>
            <pc:docMk/>
            <pc:sldMk cId="3040431115" sldId="308"/>
            <ac:spMk id="539" creationId="{00000000-0000-0000-0000-000000000000}"/>
          </ac:spMkLst>
        </pc:spChg>
        <pc:spChg chg="del">
          <ac:chgData name="Ioannis Androutsopoulos" userId="965e8cbe-b7f8-466c-8846-44edac3cdf90" providerId="ADAL" clId="{80093DA3-6419-408D-9DDE-FF03A6D15EF3}" dt="2023-05-30T08:32:47.986" v="197" actId="478"/>
          <ac:spMkLst>
            <pc:docMk/>
            <pc:sldMk cId="3040431115" sldId="308"/>
            <ac:spMk id="542" creationId="{00000000-0000-0000-0000-000000000000}"/>
          </ac:spMkLst>
        </pc:spChg>
        <pc:spChg chg="del">
          <ac:chgData name="Ioannis Androutsopoulos" userId="965e8cbe-b7f8-466c-8846-44edac3cdf90" providerId="ADAL" clId="{80093DA3-6419-408D-9DDE-FF03A6D15EF3}" dt="2023-05-30T08:33:00.144" v="202" actId="478"/>
          <ac:spMkLst>
            <pc:docMk/>
            <pc:sldMk cId="3040431115" sldId="308"/>
            <ac:spMk id="543" creationId="{00000000-0000-0000-0000-000000000000}"/>
          </ac:spMkLst>
        </pc:spChg>
        <pc:spChg chg="del mod">
          <ac:chgData name="Ioannis Androutsopoulos" userId="965e8cbe-b7f8-466c-8846-44edac3cdf90" providerId="ADAL" clId="{80093DA3-6419-408D-9DDE-FF03A6D15EF3}" dt="2023-05-30T08:32:53.244" v="200" actId="478"/>
          <ac:spMkLst>
            <pc:docMk/>
            <pc:sldMk cId="3040431115" sldId="308"/>
            <ac:spMk id="544" creationId="{00000000-0000-0000-0000-000000000000}"/>
          </ac:spMkLst>
        </pc:spChg>
        <pc:grpChg chg="del">
          <ac:chgData name="Ioannis Androutsopoulos" userId="965e8cbe-b7f8-466c-8846-44edac3cdf90" providerId="ADAL" clId="{80093DA3-6419-408D-9DDE-FF03A6D15EF3}" dt="2023-05-30T08:32:55.630" v="201" actId="478"/>
          <ac:grpSpMkLst>
            <pc:docMk/>
            <pc:sldMk cId="3040431115" sldId="308"/>
            <ac:grpSpMk id="552" creationId="{00000000-0000-0000-0000-000000000000}"/>
          </ac:grpSpMkLst>
        </pc:grpChg>
        <pc:picChg chg="add mod">
          <ac:chgData name="Ioannis Androutsopoulos" userId="965e8cbe-b7f8-466c-8846-44edac3cdf90" providerId="ADAL" clId="{80093DA3-6419-408D-9DDE-FF03A6D15EF3}" dt="2023-05-30T08:47:58.735" v="297" actId="1076"/>
          <ac:picMkLst>
            <pc:docMk/>
            <pc:sldMk cId="3040431115" sldId="308"/>
            <ac:picMk id="8" creationId="{EFB1DD96-B267-C1AF-1644-3DD90728469B}"/>
          </ac:picMkLst>
        </pc:picChg>
      </pc:sldChg>
      <pc:sldChg chg="addSp delSp modSp mod">
        <pc:chgData name="Ioannis Androutsopoulos" userId="965e8cbe-b7f8-466c-8846-44edac3cdf90" providerId="ADAL" clId="{80093DA3-6419-408D-9DDE-FF03A6D15EF3}" dt="2023-05-30T08:49:51.890" v="305" actId="14100"/>
        <pc:sldMkLst>
          <pc:docMk/>
          <pc:sldMk cId="647412947" sldId="309"/>
        </pc:sldMkLst>
        <pc:spChg chg="mod">
          <ac:chgData name="Ioannis Androutsopoulos" userId="965e8cbe-b7f8-466c-8846-44edac3cdf90" providerId="ADAL" clId="{80093DA3-6419-408D-9DDE-FF03A6D15EF3}" dt="2023-05-30T08:45:30.229" v="275" actId="1076"/>
          <ac:spMkLst>
            <pc:docMk/>
            <pc:sldMk cId="647412947" sldId="309"/>
            <ac:spMk id="542" creationId="{00000000-0000-0000-0000-000000000000}"/>
          </ac:spMkLst>
        </pc:spChg>
        <pc:spChg chg="mod">
          <ac:chgData name="Ioannis Androutsopoulos" userId="965e8cbe-b7f8-466c-8846-44edac3cdf90" providerId="ADAL" clId="{80093DA3-6419-408D-9DDE-FF03A6D15EF3}" dt="2023-05-30T08:49:51.890" v="305" actId="14100"/>
          <ac:spMkLst>
            <pc:docMk/>
            <pc:sldMk cId="647412947" sldId="309"/>
            <ac:spMk id="543" creationId="{00000000-0000-0000-0000-000000000000}"/>
          </ac:spMkLst>
        </pc:spChg>
        <pc:spChg chg="mod">
          <ac:chgData name="Ioannis Androutsopoulos" userId="965e8cbe-b7f8-466c-8846-44edac3cdf90" providerId="ADAL" clId="{80093DA3-6419-408D-9DDE-FF03A6D15EF3}" dt="2023-05-30T08:45:32.975" v="277" actId="1076"/>
          <ac:spMkLst>
            <pc:docMk/>
            <pc:sldMk cId="647412947" sldId="309"/>
            <ac:spMk id="544" creationId="{00000000-0000-0000-0000-000000000000}"/>
          </ac:spMkLst>
        </pc:spChg>
        <pc:grpChg chg="mod">
          <ac:chgData name="Ioannis Androutsopoulos" userId="965e8cbe-b7f8-466c-8846-44edac3cdf90" providerId="ADAL" clId="{80093DA3-6419-408D-9DDE-FF03A6D15EF3}" dt="2023-05-30T08:45:32.216" v="276" actId="1076"/>
          <ac:grpSpMkLst>
            <pc:docMk/>
            <pc:sldMk cId="647412947" sldId="309"/>
            <ac:grpSpMk id="552" creationId="{00000000-0000-0000-0000-000000000000}"/>
          </ac:grpSpMkLst>
        </pc:grpChg>
        <pc:picChg chg="add del mod">
          <ac:chgData name="Ioannis Androutsopoulos" userId="965e8cbe-b7f8-466c-8846-44edac3cdf90" providerId="ADAL" clId="{80093DA3-6419-408D-9DDE-FF03A6D15EF3}" dt="2023-05-30T08:45:28.090" v="273"/>
          <ac:picMkLst>
            <pc:docMk/>
            <pc:sldMk cId="647412947" sldId="309"/>
            <ac:picMk id="2" creationId="{866B7868-F2BA-7303-1E6D-8618B45E5D8B}"/>
          </ac:picMkLst>
        </pc:picChg>
      </pc:sldChg>
      <pc:sldChg chg="addSp delSp modSp mod">
        <pc:chgData name="Ioannis Androutsopoulos" userId="965e8cbe-b7f8-466c-8846-44edac3cdf90" providerId="ADAL" clId="{80093DA3-6419-408D-9DDE-FF03A6D15EF3}" dt="2023-06-02T14:07:16.952" v="936" actId="1076"/>
        <pc:sldMkLst>
          <pc:docMk/>
          <pc:sldMk cId="3388671675" sldId="310"/>
        </pc:sldMkLst>
        <pc:spChg chg="add del mod">
          <ac:chgData name="Ioannis Androutsopoulos" userId="965e8cbe-b7f8-466c-8846-44edac3cdf90" providerId="ADAL" clId="{80093DA3-6419-408D-9DDE-FF03A6D15EF3}" dt="2023-05-30T09:10:50.478" v="407" actId="478"/>
          <ac:spMkLst>
            <pc:docMk/>
            <pc:sldMk cId="3388671675" sldId="310"/>
            <ac:spMk id="3" creationId="{00A7D21E-48CF-3C6D-192E-6E8AEB42ABAC}"/>
          </ac:spMkLst>
        </pc:spChg>
        <pc:spChg chg="mod">
          <ac:chgData name="Ioannis Androutsopoulos" userId="965e8cbe-b7f8-466c-8846-44edac3cdf90" providerId="ADAL" clId="{80093DA3-6419-408D-9DDE-FF03A6D15EF3}" dt="2023-05-30T09:10:38.358" v="405" actId="20577"/>
          <ac:spMkLst>
            <pc:docMk/>
            <pc:sldMk cId="3388671675" sldId="310"/>
            <ac:spMk id="11" creationId="{CD3CF8A1-F4D9-DB95-78A2-1495526D16A5}"/>
          </ac:spMkLst>
        </pc:spChg>
        <pc:spChg chg="del">
          <ac:chgData name="Ioannis Androutsopoulos" userId="965e8cbe-b7f8-466c-8846-44edac3cdf90" providerId="ADAL" clId="{80093DA3-6419-408D-9DDE-FF03A6D15EF3}" dt="2023-05-30T09:10:46.849" v="406" actId="478"/>
          <ac:spMkLst>
            <pc:docMk/>
            <pc:sldMk cId="3388671675" sldId="310"/>
            <ac:spMk id="542" creationId="{00000000-0000-0000-0000-000000000000}"/>
          </ac:spMkLst>
        </pc:spChg>
        <pc:spChg chg="mod">
          <ac:chgData name="Ioannis Androutsopoulos" userId="965e8cbe-b7f8-466c-8846-44edac3cdf90" providerId="ADAL" clId="{80093DA3-6419-408D-9DDE-FF03A6D15EF3}" dt="2023-05-30T09:37:47.021" v="636" actId="1076"/>
          <ac:spMkLst>
            <pc:docMk/>
            <pc:sldMk cId="3388671675" sldId="310"/>
            <ac:spMk id="543" creationId="{00000000-0000-0000-0000-000000000000}"/>
          </ac:spMkLst>
        </pc:spChg>
        <pc:spChg chg="del">
          <ac:chgData name="Ioannis Androutsopoulos" userId="965e8cbe-b7f8-466c-8846-44edac3cdf90" providerId="ADAL" clId="{80093DA3-6419-408D-9DDE-FF03A6D15EF3}" dt="2023-06-02T14:07:10.444" v="933" actId="478"/>
          <ac:spMkLst>
            <pc:docMk/>
            <pc:sldMk cId="3388671675" sldId="310"/>
            <ac:spMk id="558" creationId="{00000000-0000-0000-0000-000000000000}"/>
          </ac:spMkLst>
        </pc:spChg>
        <pc:picChg chg="add mod">
          <ac:chgData name="Ioannis Androutsopoulos" userId="965e8cbe-b7f8-466c-8846-44edac3cdf90" providerId="ADAL" clId="{80093DA3-6419-408D-9DDE-FF03A6D15EF3}" dt="2023-06-02T14:07:16.952" v="936" actId="1076"/>
          <ac:picMkLst>
            <pc:docMk/>
            <pc:sldMk cId="3388671675" sldId="310"/>
            <ac:picMk id="2" creationId="{B77A48ED-8090-781B-7BC4-F4B8857A0F31}"/>
          </ac:picMkLst>
        </pc:picChg>
      </pc:sldChg>
      <pc:sldChg chg="modSp mod">
        <pc:chgData name="Ioannis Androutsopoulos" userId="965e8cbe-b7f8-466c-8846-44edac3cdf90" providerId="ADAL" clId="{80093DA3-6419-408D-9DDE-FF03A6D15EF3}" dt="2023-05-30T09:13:35.708" v="428" actId="1076"/>
        <pc:sldMkLst>
          <pc:docMk/>
          <pc:sldMk cId="1880168045" sldId="311"/>
        </pc:sldMkLst>
        <pc:spChg chg="mod">
          <ac:chgData name="Ioannis Androutsopoulos" userId="965e8cbe-b7f8-466c-8846-44edac3cdf90" providerId="ADAL" clId="{80093DA3-6419-408D-9DDE-FF03A6D15EF3}" dt="2023-05-30T09:12:03.773" v="417" actId="20577"/>
          <ac:spMkLst>
            <pc:docMk/>
            <pc:sldMk cId="1880168045" sldId="311"/>
            <ac:spMk id="11" creationId="{CD3CF8A1-F4D9-DB95-78A2-1495526D16A5}"/>
          </ac:spMkLst>
        </pc:spChg>
        <pc:spChg chg="mod">
          <ac:chgData name="Ioannis Androutsopoulos" userId="965e8cbe-b7f8-466c-8846-44edac3cdf90" providerId="ADAL" clId="{80093DA3-6419-408D-9DDE-FF03A6D15EF3}" dt="2023-05-30T09:13:35.708" v="428" actId="1076"/>
          <ac:spMkLst>
            <pc:docMk/>
            <pc:sldMk cId="1880168045" sldId="311"/>
            <ac:spMk id="543" creationId="{00000000-0000-0000-0000-000000000000}"/>
          </ac:spMkLst>
        </pc:spChg>
      </pc:sldChg>
      <pc:sldChg chg="addSp delSp modSp mod">
        <pc:chgData name="Ioannis Androutsopoulos" userId="965e8cbe-b7f8-466c-8846-44edac3cdf90" providerId="ADAL" clId="{80093DA3-6419-408D-9DDE-FF03A6D15EF3}" dt="2023-06-07T11:47:54.439" v="982" actId="478"/>
        <pc:sldMkLst>
          <pc:docMk/>
          <pc:sldMk cId="1741433625" sldId="312"/>
        </pc:sldMkLst>
        <pc:spChg chg="mod">
          <ac:chgData name="Ioannis Androutsopoulos" userId="965e8cbe-b7f8-466c-8846-44edac3cdf90" providerId="ADAL" clId="{80093DA3-6419-408D-9DDE-FF03A6D15EF3}" dt="2023-05-30T09:14:37.320" v="432" actId="20577"/>
          <ac:spMkLst>
            <pc:docMk/>
            <pc:sldMk cId="1741433625" sldId="312"/>
            <ac:spMk id="11" creationId="{CD3CF8A1-F4D9-DB95-78A2-1495526D16A5}"/>
          </ac:spMkLst>
        </pc:spChg>
        <pc:spChg chg="mod">
          <ac:chgData name="Ioannis Androutsopoulos" userId="965e8cbe-b7f8-466c-8846-44edac3cdf90" providerId="ADAL" clId="{80093DA3-6419-408D-9DDE-FF03A6D15EF3}" dt="2023-05-30T09:17:23.601" v="463" actId="1076"/>
          <ac:spMkLst>
            <pc:docMk/>
            <pc:sldMk cId="1741433625" sldId="312"/>
            <ac:spMk id="543" creationId="{00000000-0000-0000-0000-000000000000}"/>
          </ac:spMkLst>
        </pc:spChg>
        <pc:spChg chg="add del mod">
          <ac:chgData name="Ioannis Androutsopoulos" userId="965e8cbe-b7f8-466c-8846-44edac3cdf90" providerId="ADAL" clId="{80093DA3-6419-408D-9DDE-FF03A6D15EF3}" dt="2023-06-07T11:47:54.439" v="982" actId="478"/>
          <ac:spMkLst>
            <pc:docMk/>
            <pc:sldMk cId="1741433625" sldId="312"/>
            <ac:spMk id="558" creationId="{00000000-0000-0000-0000-000000000000}"/>
          </ac:spMkLst>
        </pc:spChg>
      </pc:sldChg>
      <pc:sldChg chg="addSp delSp modSp mod">
        <pc:chgData name="Ioannis Androutsopoulos" userId="965e8cbe-b7f8-466c-8846-44edac3cdf90" providerId="ADAL" clId="{80093DA3-6419-408D-9DDE-FF03A6D15EF3}" dt="2023-06-02T14:07:48.429" v="938" actId="1076"/>
        <pc:sldMkLst>
          <pc:docMk/>
          <pc:sldMk cId="2565430539" sldId="313"/>
        </pc:sldMkLst>
        <pc:spChg chg="add mod">
          <ac:chgData name="Ioannis Androutsopoulos" userId="965e8cbe-b7f8-466c-8846-44edac3cdf90" providerId="ADAL" clId="{80093DA3-6419-408D-9DDE-FF03A6D15EF3}" dt="2023-05-30T09:52:06.837" v="715" actId="404"/>
          <ac:spMkLst>
            <pc:docMk/>
            <pc:sldMk cId="2565430539" sldId="313"/>
            <ac:spMk id="4" creationId="{36DD68FE-46E1-A0BB-5FB3-7ECF38BC322A}"/>
          </ac:spMkLst>
        </pc:spChg>
        <pc:spChg chg="mod">
          <ac:chgData name="Ioannis Androutsopoulos" userId="965e8cbe-b7f8-466c-8846-44edac3cdf90" providerId="ADAL" clId="{80093DA3-6419-408D-9DDE-FF03A6D15EF3}" dt="2023-05-30T09:23:01.554" v="481" actId="20577"/>
          <ac:spMkLst>
            <pc:docMk/>
            <pc:sldMk cId="2565430539" sldId="313"/>
            <ac:spMk id="11" creationId="{CD3CF8A1-F4D9-DB95-78A2-1495526D16A5}"/>
          </ac:spMkLst>
        </pc:spChg>
        <pc:spChg chg="del">
          <ac:chgData name="Ioannis Androutsopoulos" userId="965e8cbe-b7f8-466c-8846-44edac3cdf90" providerId="ADAL" clId="{80093DA3-6419-408D-9DDE-FF03A6D15EF3}" dt="2023-05-30T09:27:05.406" v="560" actId="478"/>
          <ac:spMkLst>
            <pc:docMk/>
            <pc:sldMk cId="2565430539" sldId="313"/>
            <ac:spMk id="538" creationId="{00000000-0000-0000-0000-000000000000}"/>
          </ac:spMkLst>
        </pc:spChg>
        <pc:spChg chg="mod">
          <ac:chgData name="Ioannis Androutsopoulos" userId="965e8cbe-b7f8-466c-8846-44edac3cdf90" providerId="ADAL" clId="{80093DA3-6419-408D-9DDE-FF03A6D15EF3}" dt="2023-05-30T09:27:12.531" v="561" actId="1076"/>
          <ac:spMkLst>
            <pc:docMk/>
            <pc:sldMk cId="2565430539" sldId="313"/>
            <ac:spMk id="543" creationId="{00000000-0000-0000-0000-000000000000}"/>
          </ac:spMkLst>
        </pc:spChg>
        <pc:spChg chg="del">
          <ac:chgData name="Ioannis Androutsopoulos" userId="965e8cbe-b7f8-466c-8846-44edac3cdf90" providerId="ADAL" clId="{80093DA3-6419-408D-9DDE-FF03A6D15EF3}" dt="2023-05-30T09:23:08.248" v="483" actId="478"/>
          <ac:spMkLst>
            <pc:docMk/>
            <pc:sldMk cId="2565430539" sldId="313"/>
            <ac:spMk id="544" creationId="{00000000-0000-0000-0000-000000000000}"/>
          </ac:spMkLst>
        </pc:spChg>
        <pc:spChg chg="del">
          <ac:chgData name="Ioannis Androutsopoulos" userId="965e8cbe-b7f8-466c-8846-44edac3cdf90" providerId="ADAL" clId="{80093DA3-6419-408D-9DDE-FF03A6D15EF3}" dt="2023-05-30T09:25:25.706" v="492" actId="478"/>
          <ac:spMkLst>
            <pc:docMk/>
            <pc:sldMk cId="2565430539" sldId="313"/>
            <ac:spMk id="558" creationId="{00000000-0000-0000-0000-000000000000}"/>
          </ac:spMkLst>
        </pc:spChg>
        <pc:grpChg chg="del">
          <ac:chgData name="Ioannis Androutsopoulos" userId="965e8cbe-b7f8-466c-8846-44edac3cdf90" providerId="ADAL" clId="{80093DA3-6419-408D-9DDE-FF03A6D15EF3}" dt="2023-05-30T09:23:05.739" v="482" actId="478"/>
          <ac:grpSpMkLst>
            <pc:docMk/>
            <pc:sldMk cId="2565430539" sldId="313"/>
            <ac:grpSpMk id="552" creationId="{00000000-0000-0000-0000-000000000000}"/>
          </ac:grpSpMkLst>
        </pc:grpChg>
        <pc:picChg chg="add mod">
          <ac:chgData name="Ioannis Androutsopoulos" userId="965e8cbe-b7f8-466c-8846-44edac3cdf90" providerId="ADAL" clId="{80093DA3-6419-408D-9DDE-FF03A6D15EF3}" dt="2023-05-30T09:25:34.559" v="493" actId="1076"/>
          <ac:picMkLst>
            <pc:docMk/>
            <pc:sldMk cId="2565430539" sldId="313"/>
            <ac:picMk id="2" creationId="{7FAA6528-4CB4-67AD-5CE2-E16394C952B9}"/>
          </ac:picMkLst>
        </pc:picChg>
        <pc:picChg chg="add mod">
          <ac:chgData name="Ioannis Androutsopoulos" userId="965e8cbe-b7f8-466c-8846-44edac3cdf90" providerId="ADAL" clId="{80093DA3-6419-408D-9DDE-FF03A6D15EF3}" dt="2023-05-30T09:28:18.568" v="568" actId="14100"/>
          <ac:picMkLst>
            <pc:docMk/>
            <pc:sldMk cId="2565430539" sldId="313"/>
            <ac:picMk id="3" creationId="{3028893A-50C4-2355-A5EB-AF8A738F3FF7}"/>
          </ac:picMkLst>
        </pc:picChg>
        <pc:picChg chg="add mod">
          <ac:chgData name="Ioannis Androutsopoulos" userId="965e8cbe-b7f8-466c-8846-44edac3cdf90" providerId="ADAL" clId="{80093DA3-6419-408D-9DDE-FF03A6D15EF3}" dt="2023-06-02T14:07:48.429" v="938" actId="1076"/>
          <ac:picMkLst>
            <pc:docMk/>
            <pc:sldMk cId="2565430539" sldId="313"/>
            <ac:picMk id="5" creationId="{A7FEEF4A-E4C6-8F53-C02D-B4CCDFDCD367}"/>
          </ac:picMkLst>
        </pc:picChg>
      </pc:sldChg>
      <pc:sldChg chg="del">
        <pc:chgData name="Ioannis Androutsopoulos" userId="965e8cbe-b7f8-466c-8846-44edac3cdf90" providerId="ADAL" clId="{80093DA3-6419-408D-9DDE-FF03A6D15EF3}" dt="2023-06-02T13:55:58.374" v="734" actId="47"/>
        <pc:sldMkLst>
          <pc:docMk/>
          <pc:sldMk cId="3611421979" sldId="314"/>
        </pc:sldMkLst>
      </pc:sldChg>
      <pc:sldChg chg="new del">
        <pc:chgData name="Ioannis Androutsopoulos" userId="965e8cbe-b7f8-466c-8846-44edac3cdf90" providerId="ADAL" clId="{80093DA3-6419-408D-9DDE-FF03A6D15EF3}" dt="2023-06-02T13:48:38.601" v="717" actId="47"/>
        <pc:sldMkLst>
          <pc:docMk/>
          <pc:sldMk cId="4147839198" sldId="314"/>
        </pc:sldMkLst>
      </pc:sldChg>
      <pc:sldChg chg="addSp modSp new del mod">
        <pc:chgData name="Ioannis Androutsopoulos" userId="965e8cbe-b7f8-466c-8846-44edac3cdf90" providerId="ADAL" clId="{80093DA3-6419-408D-9DDE-FF03A6D15EF3}" dt="2023-06-02T13:54:36.429" v="730" actId="47"/>
        <pc:sldMkLst>
          <pc:docMk/>
          <pc:sldMk cId="4042176270" sldId="315"/>
        </pc:sldMkLst>
        <pc:picChg chg="add mod">
          <ac:chgData name="Ioannis Androutsopoulos" userId="965e8cbe-b7f8-466c-8846-44edac3cdf90" providerId="ADAL" clId="{80093DA3-6419-408D-9DDE-FF03A6D15EF3}" dt="2023-06-02T13:52:03.622" v="721" actId="14100"/>
          <ac:picMkLst>
            <pc:docMk/>
            <pc:sldMk cId="4042176270" sldId="315"/>
            <ac:picMk id="6" creationId="{2584A988-EF09-5B8A-142B-63BCC04E4562}"/>
          </ac:picMkLst>
        </pc:picChg>
      </pc:sldChg>
      <pc:sldChg chg="addSp delSp modSp mod">
        <pc:chgData name="Ioannis Androutsopoulos" userId="965e8cbe-b7f8-466c-8846-44edac3cdf90" providerId="ADAL" clId="{80093DA3-6419-408D-9DDE-FF03A6D15EF3}" dt="2023-06-07T11:49:30.034" v="1011" actId="1076"/>
        <pc:sldMkLst>
          <pc:docMk/>
          <pc:sldMk cId="432904963" sldId="316"/>
        </pc:sldMkLst>
        <pc:spChg chg="add mod">
          <ac:chgData name="Ioannis Androutsopoulos" userId="965e8cbe-b7f8-466c-8846-44edac3cdf90" providerId="ADAL" clId="{80093DA3-6419-408D-9DDE-FF03A6D15EF3}" dt="2023-06-07T11:49:30.034" v="1011" actId="1076"/>
          <ac:spMkLst>
            <pc:docMk/>
            <pc:sldMk cId="432904963" sldId="316"/>
            <ac:spMk id="4" creationId="{252250CB-2B54-B175-B360-9145B2DD0FA9}"/>
          </ac:spMkLst>
        </pc:spChg>
        <pc:grpChg chg="del">
          <ac:chgData name="Ioannis Androutsopoulos" userId="965e8cbe-b7f8-466c-8846-44edac3cdf90" providerId="ADAL" clId="{80093DA3-6419-408D-9DDE-FF03A6D15EF3}" dt="2023-06-02T13:53:37.286" v="724" actId="478"/>
          <ac:grpSpMkLst>
            <pc:docMk/>
            <pc:sldMk cId="432904963" sldId="316"/>
            <ac:grpSpMk id="409" creationId="{00000000-0000-0000-0000-000000000000}"/>
          </ac:grpSpMkLst>
        </pc:grpChg>
        <pc:picChg chg="add mod">
          <ac:chgData name="Ioannis Androutsopoulos" userId="965e8cbe-b7f8-466c-8846-44edac3cdf90" providerId="ADAL" clId="{80093DA3-6419-408D-9DDE-FF03A6D15EF3}" dt="2023-06-02T13:56:14.107" v="735" actId="14100"/>
          <ac:picMkLst>
            <pc:docMk/>
            <pc:sldMk cId="432904963" sldId="316"/>
            <ac:picMk id="2" creationId="{762C9B21-EF95-DE0E-AFB2-35B35D7DBD35}"/>
          </ac:picMkLst>
        </pc:picChg>
        <pc:picChg chg="add mod">
          <ac:chgData name="Ioannis Androutsopoulos" userId="965e8cbe-b7f8-466c-8846-44edac3cdf90" providerId="ADAL" clId="{80093DA3-6419-408D-9DDE-FF03A6D15EF3}" dt="2023-06-02T14:05:31.407" v="926" actId="1076"/>
          <ac:picMkLst>
            <pc:docMk/>
            <pc:sldMk cId="432904963" sldId="316"/>
            <ac:picMk id="3" creationId="{5153180C-919C-B189-6D41-8DDDE7312204}"/>
          </ac:picMkLst>
        </pc:picChg>
        <pc:picChg chg="del">
          <ac:chgData name="Ioannis Androutsopoulos" userId="965e8cbe-b7f8-466c-8846-44edac3cdf90" providerId="ADAL" clId="{80093DA3-6419-408D-9DDE-FF03A6D15EF3}" dt="2023-06-02T13:53:33.677" v="723" actId="478"/>
          <ac:picMkLst>
            <pc:docMk/>
            <pc:sldMk cId="432904963" sldId="316"/>
            <ac:picMk id="8" creationId="{B96666E7-1333-2C74-4BD7-951ECCEEE11E}"/>
          </ac:picMkLst>
        </pc:picChg>
      </pc:sldChg>
      <pc:sldChg chg="del">
        <pc:chgData name="Ioannis Androutsopoulos" userId="965e8cbe-b7f8-466c-8846-44edac3cdf90" providerId="ADAL" clId="{80093DA3-6419-408D-9DDE-FF03A6D15EF3}" dt="2023-06-02T13:53:11.301" v="722"/>
        <pc:sldMkLst>
          <pc:docMk/>
          <pc:sldMk cId="4232172746" sldId="316"/>
        </pc:sldMkLst>
      </pc:sldChg>
      <pc:sldChg chg="addSp delSp modSp mod">
        <pc:chgData name="Ioannis Androutsopoulos" userId="965e8cbe-b7f8-466c-8846-44edac3cdf90" providerId="ADAL" clId="{80093DA3-6419-408D-9DDE-FF03A6D15EF3}" dt="2023-06-07T11:49:41.328" v="1013" actId="1076"/>
        <pc:sldMkLst>
          <pc:docMk/>
          <pc:sldMk cId="3287831715" sldId="317"/>
        </pc:sldMkLst>
        <pc:spChg chg="add mod">
          <ac:chgData name="Ioannis Androutsopoulos" userId="965e8cbe-b7f8-466c-8846-44edac3cdf90" providerId="ADAL" clId="{80093DA3-6419-408D-9DDE-FF03A6D15EF3}" dt="2023-06-07T11:49:41.328" v="1013" actId="1076"/>
          <ac:spMkLst>
            <pc:docMk/>
            <pc:sldMk cId="3287831715" sldId="317"/>
            <ac:spMk id="2" creationId="{6F62F37E-2873-BF3A-1825-8BCBDBE41684}"/>
          </ac:spMkLst>
        </pc:spChg>
        <pc:picChg chg="del">
          <ac:chgData name="Ioannis Androutsopoulos" userId="965e8cbe-b7f8-466c-8846-44edac3cdf90" providerId="ADAL" clId="{80093DA3-6419-408D-9DDE-FF03A6D15EF3}" dt="2023-06-02T13:54:24.254" v="729" actId="478"/>
          <ac:picMkLst>
            <pc:docMk/>
            <pc:sldMk cId="3287831715" sldId="317"/>
            <ac:picMk id="2" creationId="{762C9B21-EF95-DE0E-AFB2-35B35D7DBD35}"/>
          </ac:picMkLst>
        </pc:picChg>
        <pc:picChg chg="add mod">
          <ac:chgData name="Ioannis Androutsopoulos" userId="965e8cbe-b7f8-466c-8846-44edac3cdf90" providerId="ADAL" clId="{80093DA3-6419-408D-9DDE-FF03A6D15EF3}" dt="2023-06-02T13:56:25.286" v="736" actId="14100"/>
          <ac:picMkLst>
            <pc:docMk/>
            <pc:sldMk cId="3287831715" sldId="317"/>
            <ac:picMk id="4" creationId="{18DF641D-32D0-5EC9-8E24-B093506E3F7C}"/>
          </ac:picMkLst>
        </pc:picChg>
      </pc:sldChg>
      <pc:sldChg chg="addSp delSp modSp mod">
        <pc:chgData name="Ioannis Androutsopoulos" userId="965e8cbe-b7f8-466c-8846-44edac3cdf90" providerId="ADAL" clId="{80093DA3-6419-408D-9DDE-FF03A6D15EF3}" dt="2023-06-07T11:39:26.098" v="958" actId="478"/>
        <pc:sldMkLst>
          <pc:docMk/>
          <pc:sldMk cId="1404798146" sldId="318"/>
        </pc:sldMkLst>
        <pc:spChg chg="del">
          <ac:chgData name="Ioannis Androutsopoulos" userId="965e8cbe-b7f8-466c-8846-44edac3cdf90" providerId="ADAL" clId="{80093DA3-6419-408D-9DDE-FF03A6D15EF3}" dt="2023-06-07T11:39:26.098" v="958" actId="478"/>
          <ac:spMkLst>
            <pc:docMk/>
            <pc:sldMk cId="1404798146" sldId="318"/>
            <ac:spMk id="1202" creationId="{00000000-0000-0000-0000-000000000000}"/>
          </ac:spMkLst>
        </pc:spChg>
        <pc:picChg chg="add mod">
          <ac:chgData name="Ioannis Androutsopoulos" userId="965e8cbe-b7f8-466c-8846-44edac3cdf90" providerId="ADAL" clId="{80093DA3-6419-408D-9DDE-FF03A6D15EF3}" dt="2023-06-07T11:38:54.904" v="954" actId="1076"/>
          <ac:picMkLst>
            <pc:docMk/>
            <pc:sldMk cId="1404798146" sldId="318"/>
            <ac:picMk id="3" creationId="{3ADE3BF3-582C-9ED9-F9FB-8990468D0F54}"/>
          </ac:picMkLst>
        </pc:picChg>
        <pc:picChg chg="add mod">
          <ac:chgData name="Ioannis Androutsopoulos" userId="965e8cbe-b7f8-466c-8846-44edac3cdf90" providerId="ADAL" clId="{80093DA3-6419-408D-9DDE-FF03A6D15EF3}" dt="2023-06-07T11:39:23.630" v="957" actId="1076"/>
          <ac:picMkLst>
            <pc:docMk/>
            <pc:sldMk cId="1404798146" sldId="318"/>
            <ac:picMk id="4" creationId="{AE653863-4668-F958-EF3E-E47BC64D1385}"/>
          </ac:picMkLst>
        </pc:picChg>
        <pc:picChg chg="del">
          <ac:chgData name="Ioannis Androutsopoulos" userId="965e8cbe-b7f8-466c-8846-44edac3cdf90" providerId="ADAL" clId="{80093DA3-6419-408D-9DDE-FF03A6D15EF3}" dt="2023-06-07T11:36:15.242" v="951" actId="478"/>
          <ac:picMkLst>
            <pc:docMk/>
            <pc:sldMk cId="1404798146" sldId="318"/>
            <ac:picMk id="5" creationId="{D533C129-3FFE-0123-AADC-49E52E2094E4}"/>
          </ac:picMkLst>
        </pc:picChg>
      </pc:sldChg>
      <pc:sldMasterChg chg="addSldLayout delSldLayout">
        <pc:chgData name="Ioannis Androutsopoulos" userId="965e8cbe-b7f8-466c-8846-44edac3cdf90" providerId="ADAL" clId="{80093DA3-6419-408D-9DDE-FF03A6D15EF3}" dt="2023-06-02T13:50:02.122" v="718" actId="47"/>
        <pc:sldMasterMkLst>
          <pc:docMk/>
          <pc:sldMasterMk cId="0" sldId="2147483680"/>
        </pc:sldMasterMkLst>
        <pc:sldLayoutChg chg="del">
          <pc:chgData name="Ioannis Androutsopoulos" userId="965e8cbe-b7f8-466c-8846-44edac3cdf90" providerId="ADAL" clId="{80093DA3-6419-408D-9DDE-FF03A6D15EF3}" dt="2023-05-30T09:47:16.796" v="687" actId="47"/>
          <pc:sldLayoutMkLst>
            <pc:docMk/>
            <pc:sldMasterMk cId="0" sldId="2147483680"/>
            <pc:sldLayoutMk cId="0" sldId="2147483650"/>
          </pc:sldLayoutMkLst>
        </pc:sldLayoutChg>
        <pc:sldLayoutChg chg="add del">
          <pc:chgData name="Ioannis Androutsopoulos" userId="965e8cbe-b7f8-466c-8846-44edac3cdf90" providerId="ADAL" clId="{80093DA3-6419-408D-9DDE-FF03A6D15EF3}" dt="2023-05-30T09:46:31.760" v="679" actId="47"/>
          <pc:sldLayoutMkLst>
            <pc:docMk/>
            <pc:sldMasterMk cId="0" sldId="2147483680"/>
            <pc:sldLayoutMk cId="0" sldId="2147483651"/>
          </pc:sldLayoutMkLst>
        </pc:sldLayoutChg>
        <pc:sldLayoutChg chg="add del">
          <pc:chgData name="Ioannis Androutsopoulos" userId="965e8cbe-b7f8-466c-8846-44edac3cdf90" providerId="ADAL" clId="{80093DA3-6419-408D-9DDE-FF03A6D15EF3}" dt="2023-05-30T09:46:30.142" v="677" actId="47"/>
          <pc:sldLayoutMkLst>
            <pc:docMk/>
            <pc:sldMasterMk cId="0" sldId="2147483680"/>
            <pc:sldLayoutMk cId="0" sldId="2147483653"/>
          </pc:sldLayoutMkLst>
        </pc:sldLayoutChg>
        <pc:sldLayoutChg chg="del">
          <pc:chgData name="Ioannis Androutsopoulos" userId="965e8cbe-b7f8-466c-8846-44edac3cdf90" providerId="ADAL" clId="{80093DA3-6419-408D-9DDE-FF03A6D15EF3}" dt="2023-05-30T09:44:11.464" v="638" actId="47"/>
          <pc:sldLayoutMkLst>
            <pc:docMk/>
            <pc:sldMasterMk cId="0" sldId="2147483680"/>
            <pc:sldLayoutMk cId="0" sldId="2147483654"/>
          </pc:sldLayoutMkLst>
        </pc:sldLayoutChg>
        <pc:sldLayoutChg chg="add del">
          <pc:chgData name="Ioannis Androutsopoulos" userId="965e8cbe-b7f8-466c-8846-44edac3cdf90" providerId="ADAL" clId="{80093DA3-6419-408D-9DDE-FF03A6D15EF3}" dt="2023-05-30T09:46:29.305" v="676" actId="47"/>
          <pc:sldLayoutMkLst>
            <pc:docMk/>
            <pc:sldMasterMk cId="0" sldId="2147483680"/>
            <pc:sldLayoutMk cId="0" sldId="2147483656"/>
          </pc:sldLayoutMkLst>
        </pc:sldLayoutChg>
        <pc:sldLayoutChg chg="add del">
          <pc:chgData name="Ioannis Androutsopoulos" userId="965e8cbe-b7f8-466c-8846-44edac3cdf90" providerId="ADAL" clId="{80093DA3-6419-408D-9DDE-FF03A6D15EF3}" dt="2023-05-30T09:46:24.802" v="673" actId="47"/>
          <pc:sldLayoutMkLst>
            <pc:docMk/>
            <pc:sldMasterMk cId="0" sldId="2147483680"/>
            <pc:sldLayoutMk cId="0" sldId="2147483657"/>
          </pc:sldLayoutMkLst>
        </pc:sldLayoutChg>
        <pc:sldLayoutChg chg="del">
          <pc:chgData name="Ioannis Androutsopoulos" userId="965e8cbe-b7f8-466c-8846-44edac3cdf90" providerId="ADAL" clId="{80093DA3-6419-408D-9DDE-FF03A6D15EF3}" dt="2023-06-02T13:50:02.122" v="718" actId="47"/>
          <pc:sldLayoutMkLst>
            <pc:docMk/>
            <pc:sldMasterMk cId="0" sldId="2147483680"/>
            <pc:sldLayoutMk cId="0" sldId="2147483658"/>
          </pc:sldLayoutMkLst>
        </pc:sldLayoutChg>
        <pc:sldLayoutChg chg="del">
          <pc:chgData name="Ioannis Androutsopoulos" userId="965e8cbe-b7f8-466c-8846-44edac3cdf90" providerId="ADAL" clId="{80093DA3-6419-408D-9DDE-FF03A6D15EF3}" dt="2023-05-30T09:47:16.796" v="687" actId="47"/>
          <pc:sldLayoutMkLst>
            <pc:docMk/>
            <pc:sldMasterMk cId="0" sldId="2147483680"/>
            <pc:sldLayoutMk cId="0" sldId="2147483660"/>
          </pc:sldLayoutMkLst>
        </pc:sldLayoutChg>
        <pc:sldLayoutChg chg="add del">
          <pc:chgData name="Ioannis Androutsopoulos" userId="965e8cbe-b7f8-466c-8846-44edac3cdf90" providerId="ADAL" clId="{80093DA3-6419-408D-9DDE-FF03A6D15EF3}" dt="2023-05-30T09:46:28.232" v="675" actId="47"/>
          <pc:sldLayoutMkLst>
            <pc:docMk/>
            <pc:sldMasterMk cId="0" sldId="2147483680"/>
            <pc:sldLayoutMk cId="0" sldId="2147483663"/>
          </pc:sldLayoutMkLst>
        </pc:sldLayoutChg>
        <pc:sldLayoutChg chg="add del">
          <pc:chgData name="Ioannis Androutsopoulos" userId="965e8cbe-b7f8-466c-8846-44edac3cdf90" providerId="ADAL" clId="{80093DA3-6419-408D-9DDE-FF03A6D15EF3}" dt="2023-05-30T09:46:35.542" v="683" actId="47"/>
          <pc:sldLayoutMkLst>
            <pc:docMk/>
            <pc:sldMasterMk cId="0" sldId="2147483680"/>
            <pc:sldLayoutMk cId="0" sldId="2147483664"/>
          </pc:sldLayoutMkLst>
        </pc:sldLayoutChg>
        <pc:sldLayoutChg chg="add del">
          <pc:chgData name="Ioannis Androutsopoulos" userId="965e8cbe-b7f8-466c-8846-44edac3cdf90" providerId="ADAL" clId="{80093DA3-6419-408D-9DDE-FF03A6D15EF3}" dt="2023-05-30T09:46:15.244" v="670" actId="47"/>
          <pc:sldLayoutMkLst>
            <pc:docMk/>
            <pc:sldMasterMk cId="0" sldId="2147483680"/>
            <pc:sldLayoutMk cId="0" sldId="2147483665"/>
          </pc:sldLayoutMkLst>
        </pc:sldLayoutChg>
        <pc:sldLayoutChg chg="del">
          <pc:chgData name="Ioannis Androutsopoulos" userId="965e8cbe-b7f8-466c-8846-44edac3cdf90" providerId="ADAL" clId="{80093DA3-6419-408D-9DDE-FF03A6D15EF3}" dt="2023-05-30T07:45:25.604" v="0" actId="47"/>
          <pc:sldLayoutMkLst>
            <pc:docMk/>
            <pc:sldMasterMk cId="0" sldId="2147483680"/>
            <pc:sldLayoutMk cId="0" sldId="2147483667"/>
          </pc:sldLayoutMkLst>
        </pc:sldLayoutChg>
        <pc:sldLayoutChg chg="del">
          <pc:chgData name="Ioannis Androutsopoulos" userId="965e8cbe-b7f8-466c-8846-44edac3cdf90" providerId="ADAL" clId="{80093DA3-6419-408D-9DDE-FF03A6D15EF3}" dt="2023-05-30T09:44:15.412" v="639" actId="47"/>
          <pc:sldLayoutMkLst>
            <pc:docMk/>
            <pc:sldMasterMk cId="0" sldId="2147483680"/>
            <pc:sldLayoutMk cId="0" sldId="2147483668"/>
          </pc:sldLayoutMkLst>
        </pc:sldLayoutChg>
        <pc:sldLayoutChg chg="add del">
          <pc:chgData name="Ioannis Androutsopoulos" userId="965e8cbe-b7f8-466c-8846-44edac3cdf90" providerId="ADAL" clId="{80093DA3-6419-408D-9DDE-FF03A6D15EF3}" dt="2023-05-30T09:46:47.692" v="684" actId="47"/>
          <pc:sldLayoutMkLst>
            <pc:docMk/>
            <pc:sldMasterMk cId="0" sldId="2147483680"/>
            <pc:sldLayoutMk cId="0" sldId="2147483670"/>
          </pc:sldLayoutMkLst>
        </pc:sldLayoutChg>
        <pc:sldLayoutChg chg="add del">
          <pc:chgData name="Ioannis Androutsopoulos" userId="965e8cbe-b7f8-466c-8846-44edac3cdf90" providerId="ADAL" clId="{80093DA3-6419-408D-9DDE-FF03A6D15EF3}" dt="2023-05-30T09:46:30.954" v="678" actId="47"/>
          <pc:sldLayoutMkLst>
            <pc:docMk/>
            <pc:sldMasterMk cId="0" sldId="2147483680"/>
            <pc:sldLayoutMk cId="0" sldId="2147483671"/>
          </pc:sldLayoutMkLst>
        </pc:sldLayoutChg>
        <pc:sldLayoutChg chg="add del">
          <pc:chgData name="Ioannis Androutsopoulos" userId="965e8cbe-b7f8-466c-8846-44edac3cdf90" providerId="ADAL" clId="{80093DA3-6419-408D-9DDE-FF03A6D15EF3}" dt="2023-05-30T09:46:34.713" v="682" actId="47"/>
          <pc:sldLayoutMkLst>
            <pc:docMk/>
            <pc:sldMasterMk cId="0" sldId="2147483680"/>
            <pc:sldLayoutMk cId="0" sldId="2147483672"/>
          </pc:sldLayoutMkLst>
        </pc:sldLayoutChg>
        <pc:sldLayoutChg chg="del">
          <pc:chgData name="Ioannis Androutsopoulos" userId="965e8cbe-b7f8-466c-8846-44edac3cdf90" providerId="ADAL" clId="{80093DA3-6419-408D-9DDE-FF03A6D15EF3}" dt="2023-05-30T09:47:16.796" v="687" actId="47"/>
          <pc:sldLayoutMkLst>
            <pc:docMk/>
            <pc:sldMasterMk cId="0" sldId="2147483680"/>
            <pc:sldLayoutMk cId="0" sldId="2147483673"/>
          </pc:sldLayoutMkLst>
        </pc:sldLayoutChg>
        <pc:sldLayoutChg chg="add del">
          <pc:chgData name="Ioannis Androutsopoulos" userId="965e8cbe-b7f8-466c-8846-44edac3cdf90" providerId="ADAL" clId="{80093DA3-6419-408D-9DDE-FF03A6D15EF3}" dt="2023-05-30T09:46:50.941" v="686" actId="47"/>
          <pc:sldLayoutMkLst>
            <pc:docMk/>
            <pc:sldMasterMk cId="0" sldId="2147483680"/>
            <pc:sldLayoutMk cId="0" sldId="2147483674"/>
          </pc:sldLayoutMkLst>
        </pc:sldLayoutChg>
      </pc:sldMasterChg>
      <pc:sldMasterChg chg="del delSldLayout">
        <pc:chgData name="Ioannis Androutsopoulos" userId="965e8cbe-b7f8-466c-8846-44edac3cdf90" providerId="ADAL" clId="{80093DA3-6419-408D-9DDE-FF03A6D15EF3}" dt="2023-05-30T09:47:16.796" v="687" actId="47"/>
        <pc:sldMasterMkLst>
          <pc:docMk/>
          <pc:sldMasterMk cId="0" sldId="2147483681"/>
        </pc:sldMasterMkLst>
        <pc:sldLayoutChg chg="del">
          <pc:chgData name="Ioannis Androutsopoulos" userId="965e8cbe-b7f8-466c-8846-44edac3cdf90" providerId="ADAL" clId="{80093DA3-6419-408D-9DDE-FF03A6D15EF3}" dt="2023-05-30T09:47:16.796" v="687" actId="47"/>
          <pc:sldLayoutMkLst>
            <pc:docMk/>
            <pc:sldMasterMk cId="0" sldId="2147483681"/>
            <pc:sldLayoutMk cId="0" sldId="2147483678"/>
          </pc:sldLayoutMkLst>
        </pc:sldLayoutChg>
        <pc:sldLayoutChg chg="del">
          <pc:chgData name="Ioannis Androutsopoulos" userId="965e8cbe-b7f8-466c-8846-44edac3cdf90" providerId="ADAL" clId="{80093DA3-6419-408D-9DDE-FF03A6D15EF3}" dt="2023-05-30T09:47:16.796" v="687" actId="47"/>
          <pc:sldLayoutMkLst>
            <pc:docMk/>
            <pc:sldMasterMk cId="0" sldId="2147483681"/>
            <pc:sldLayoutMk cId="0" sldId="2147483679"/>
          </pc:sldLayoutMkLst>
        </pc:sldLayoutChg>
      </pc:sldMasterChg>
      <pc:sldMasterChg chg="del delSldLayout">
        <pc:chgData name="Ioannis Androutsopoulos" userId="965e8cbe-b7f8-466c-8846-44edac3cdf90" providerId="ADAL" clId="{80093DA3-6419-408D-9DDE-FF03A6D15EF3}" dt="2023-06-02T13:55:58.374" v="734" actId="47"/>
        <pc:sldMasterMkLst>
          <pc:docMk/>
          <pc:sldMasterMk cId="1105551273" sldId="2147483681"/>
        </pc:sldMasterMkLst>
        <pc:sldLayoutChg chg="del">
          <pc:chgData name="Ioannis Androutsopoulos" userId="965e8cbe-b7f8-466c-8846-44edac3cdf90" providerId="ADAL" clId="{80093DA3-6419-408D-9DDE-FF03A6D15EF3}" dt="2023-06-02T13:55:58.374" v="734" actId="47"/>
          <pc:sldLayoutMkLst>
            <pc:docMk/>
            <pc:sldMasterMk cId="1105551273" sldId="2147483681"/>
            <pc:sldLayoutMk cId="2561697598" sldId="214748368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cf3e6fd28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cf3e6fd28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cf3e6fd28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1cf3e6fd28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1cf3e6fd28d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1cf3e6fd28d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d5a84d5110_0_18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1d5a84d5110_0_18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d5a84d5110_0_18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1d5a84d5110_0_18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487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d5a84d5110_0_18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1d5a84d5110_0_18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328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1cf3e6fd28d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1cf3e6fd28d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2293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d5a84d5110_0_179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1d5a84d5110_0_179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5658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30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0175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1753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9836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cf3e6fd28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cf3e6fd28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4361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1cf3e6fd28d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1cf3e6fd28d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g1d5a84d5110_0_187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2" name="Google Shape;1192;g1d5a84d5110_0_187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g1d5a84d5110_0_187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2" name="Google Shape;1192;g1d5a84d5110_0_187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7913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1d5a84d5110_0_187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1d5a84d5110_0_187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5304572" y="-4504682"/>
            <a:ext cx="16313103" cy="13634792"/>
            <a:chOff x="-5304572" y="-4504682"/>
            <a:chExt cx="16313103" cy="13634792"/>
          </a:xfrm>
        </p:grpSpPr>
        <p:sp>
          <p:nvSpPr>
            <p:cNvPr id="10" name="Google Shape;10;p2"/>
            <p:cNvSpPr/>
            <p:nvPr/>
          </p:nvSpPr>
          <p:spPr>
            <a:xfrm rot="-471646">
              <a:off x="1299496" y="3634406"/>
              <a:ext cx="9419962" cy="4874439"/>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713760">
              <a:off x="-4935669" y="-3660164"/>
              <a:ext cx="8660714" cy="4481559"/>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 name="Google Shape;12;p2"/>
          <p:cNvPicPr preferRelativeResize="0"/>
          <p:nvPr/>
        </p:nvPicPr>
        <p:blipFill>
          <a:blip r:embed="rId2">
            <a:alphaModFix amt="4000"/>
          </a:blip>
          <a:stretch>
            <a:fillRect/>
          </a:stretch>
        </p:blipFill>
        <p:spPr>
          <a:xfrm>
            <a:off x="-54062" y="-43377"/>
            <a:ext cx="9252125" cy="5255213"/>
          </a:xfrm>
          <a:prstGeom prst="rect">
            <a:avLst/>
          </a:prstGeom>
          <a:noFill/>
          <a:ln>
            <a:noFill/>
          </a:ln>
        </p:spPr>
      </p:pic>
      <p:sp>
        <p:nvSpPr>
          <p:cNvPr id="13" name="Google Shape;13;p2"/>
          <p:cNvSpPr txBox="1">
            <a:spLocks noGrp="1"/>
          </p:cNvSpPr>
          <p:nvPr>
            <p:ph type="ctrTitle"/>
          </p:nvPr>
        </p:nvSpPr>
        <p:spPr>
          <a:xfrm>
            <a:off x="728450" y="784375"/>
            <a:ext cx="6810600" cy="1612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5200"/>
              <a:buNone/>
              <a:defRPr sz="4450">
                <a:solidFill>
                  <a:srgbClr val="212529"/>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4" name="Google Shape;14;p2"/>
          <p:cNvSpPr txBox="1">
            <a:spLocks noGrp="1"/>
          </p:cNvSpPr>
          <p:nvPr>
            <p:ph type="subTitle" idx="1"/>
          </p:nvPr>
        </p:nvSpPr>
        <p:spPr>
          <a:xfrm>
            <a:off x="872025" y="2535800"/>
            <a:ext cx="3854700" cy="445200"/>
          </a:xfrm>
          <a:prstGeom prst="rect">
            <a:avLst/>
          </a:prstGeom>
          <a:solidFill>
            <a:schemeClr val="accent1"/>
          </a:solidFill>
          <a:ln w="76200"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2800"/>
              <a:buNone/>
              <a:defRPr sz="1600">
                <a:solidFill>
                  <a:schemeClr val="accent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grpSp>
        <p:nvGrpSpPr>
          <p:cNvPr id="16" name="Google Shape;16;p3"/>
          <p:cNvGrpSpPr/>
          <p:nvPr/>
        </p:nvGrpSpPr>
        <p:grpSpPr>
          <a:xfrm>
            <a:off x="-5585063" y="2199589"/>
            <a:ext cx="9583054" cy="6757124"/>
            <a:chOff x="-5356463" y="2199589"/>
            <a:chExt cx="9583054" cy="6757124"/>
          </a:xfrm>
        </p:grpSpPr>
        <p:sp>
          <p:nvSpPr>
            <p:cNvPr id="17" name="Google Shape;17;p3"/>
            <p:cNvSpPr/>
            <p:nvPr/>
          </p:nvSpPr>
          <p:spPr>
            <a:xfrm rot="364987">
              <a:off x="-5143391" y="4028920"/>
              <a:ext cx="8660641" cy="4481522"/>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b="1">
                <a:solidFill>
                  <a:schemeClr val="accent3"/>
                </a:solidFill>
                <a:latin typeface="Amiko"/>
                <a:ea typeface="Amiko"/>
                <a:cs typeface="Amiko"/>
                <a:sym typeface="Amiko"/>
              </a:endParaRPr>
            </a:p>
          </p:txBody>
        </p:sp>
        <p:sp>
          <p:nvSpPr>
            <p:cNvPr id="18" name="Google Shape;18;p3"/>
            <p:cNvSpPr/>
            <p:nvPr/>
          </p:nvSpPr>
          <p:spPr>
            <a:xfrm rot="2085101">
              <a:off x="-302810" y="3308441"/>
              <a:ext cx="4431737" cy="1729436"/>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pic>
        <p:nvPicPr>
          <p:cNvPr id="19" name="Google Shape;19;p3"/>
          <p:cNvPicPr preferRelativeResize="0"/>
          <p:nvPr/>
        </p:nvPicPr>
        <p:blipFill>
          <a:blip r:embed="rId2">
            <a:alphaModFix amt="4000"/>
          </a:blip>
          <a:stretch>
            <a:fillRect/>
          </a:stretch>
        </p:blipFill>
        <p:spPr>
          <a:xfrm>
            <a:off x="-54062" y="-43377"/>
            <a:ext cx="9252125" cy="5255213"/>
          </a:xfrm>
          <a:prstGeom prst="rect">
            <a:avLst/>
          </a:prstGeom>
          <a:noFill/>
          <a:ln>
            <a:noFill/>
          </a:ln>
        </p:spPr>
      </p:pic>
      <p:sp>
        <p:nvSpPr>
          <p:cNvPr id="20" name="Google Shape;20;p3"/>
          <p:cNvSpPr txBox="1">
            <a:spLocks noGrp="1"/>
          </p:cNvSpPr>
          <p:nvPr>
            <p:ph type="title"/>
          </p:nvPr>
        </p:nvSpPr>
        <p:spPr>
          <a:xfrm>
            <a:off x="717275" y="2738875"/>
            <a:ext cx="4512000" cy="8919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6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title" idx="2" hasCustomPrompt="1"/>
          </p:nvPr>
        </p:nvSpPr>
        <p:spPr>
          <a:xfrm>
            <a:off x="860150" y="1110100"/>
            <a:ext cx="1432800" cy="1378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2000"/>
              <a:buNone/>
              <a:defRPr sz="6600">
                <a:solidFill>
                  <a:schemeClr val="accent3"/>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2" name="Google Shape;22;p3"/>
          <p:cNvSpPr txBox="1">
            <a:spLocks noGrp="1"/>
          </p:cNvSpPr>
          <p:nvPr>
            <p:ph type="subTitle" idx="1"/>
          </p:nvPr>
        </p:nvSpPr>
        <p:spPr>
          <a:xfrm>
            <a:off x="717275" y="3658525"/>
            <a:ext cx="4512000" cy="420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0"/>
        <p:cNvGrpSpPr/>
        <p:nvPr/>
      </p:nvGrpSpPr>
      <p:grpSpPr>
        <a:xfrm>
          <a:off x="0" y="0"/>
          <a:ext cx="0" cy="0"/>
          <a:chOff x="0" y="0"/>
          <a:chExt cx="0" cy="0"/>
        </a:xfrm>
      </p:grpSpPr>
      <p:pic>
        <p:nvPicPr>
          <p:cNvPr id="61" name="Google Shape;61;p9"/>
          <p:cNvPicPr preferRelativeResize="0"/>
          <p:nvPr/>
        </p:nvPicPr>
        <p:blipFill>
          <a:blip r:embed="rId2">
            <a:alphaModFix amt="4000"/>
          </a:blip>
          <a:stretch>
            <a:fillRect/>
          </a:stretch>
        </p:blipFill>
        <p:spPr>
          <a:xfrm>
            <a:off x="-54062" y="-43377"/>
            <a:ext cx="9252125" cy="5255213"/>
          </a:xfrm>
          <a:prstGeom prst="rect">
            <a:avLst/>
          </a:prstGeom>
          <a:noFill/>
          <a:ln>
            <a:noFill/>
          </a:ln>
        </p:spPr>
      </p:pic>
      <p:grpSp>
        <p:nvGrpSpPr>
          <p:cNvPr id="62" name="Google Shape;62;p9"/>
          <p:cNvGrpSpPr/>
          <p:nvPr/>
        </p:nvGrpSpPr>
        <p:grpSpPr>
          <a:xfrm>
            <a:off x="-1111550" y="-934762"/>
            <a:ext cx="11463513" cy="7013028"/>
            <a:chOff x="-1111550" y="-934762"/>
            <a:chExt cx="11463513" cy="7013028"/>
          </a:xfrm>
        </p:grpSpPr>
        <p:sp>
          <p:nvSpPr>
            <p:cNvPr id="63" name="Google Shape;63;p9"/>
            <p:cNvSpPr/>
            <p:nvPr/>
          </p:nvSpPr>
          <p:spPr>
            <a:xfrm rot="471417" flipH="1">
              <a:off x="-780238" y="-222753"/>
              <a:ext cx="10800887" cy="5589010"/>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9"/>
            <p:cNvSpPr/>
            <p:nvPr/>
          </p:nvSpPr>
          <p:spPr>
            <a:xfrm rot="10515038" flipH="1">
              <a:off x="262162" y="-481122"/>
              <a:ext cx="4432049" cy="1729558"/>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65" name="Google Shape;65;p9"/>
            <p:cNvSpPr/>
            <p:nvPr/>
          </p:nvSpPr>
          <p:spPr>
            <a:xfrm flipH="1">
              <a:off x="4965656" y="4348742"/>
              <a:ext cx="4431900" cy="172950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
        <p:nvSpPr>
          <p:cNvPr id="66" name="Google Shape;66;p9"/>
          <p:cNvSpPr txBox="1">
            <a:spLocks noGrp="1"/>
          </p:cNvSpPr>
          <p:nvPr>
            <p:ph type="title"/>
          </p:nvPr>
        </p:nvSpPr>
        <p:spPr>
          <a:xfrm>
            <a:off x="4219800" y="1347500"/>
            <a:ext cx="4217700" cy="9741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SzPts val="4200"/>
              <a:buNone/>
              <a:defRPr sz="4450">
                <a:solidFill>
                  <a:schemeClr val="accent3"/>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7" name="Google Shape;67;p9"/>
          <p:cNvSpPr txBox="1">
            <a:spLocks noGrp="1"/>
          </p:cNvSpPr>
          <p:nvPr>
            <p:ph type="subTitle" idx="1"/>
          </p:nvPr>
        </p:nvSpPr>
        <p:spPr>
          <a:xfrm>
            <a:off x="4219800" y="2333950"/>
            <a:ext cx="4217700" cy="1341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100"/>
              <a:buNone/>
              <a:defRPr sz="1600">
                <a:solidFill>
                  <a:schemeClr val="accent3"/>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84"/>
        <p:cNvGrpSpPr/>
        <p:nvPr/>
      </p:nvGrpSpPr>
      <p:grpSpPr>
        <a:xfrm>
          <a:off x="0" y="0"/>
          <a:ext cx="0" cy="0"/>
          <a:chOff x="0" y="0"/>
          <a:chExt cx="0" cy="0"/>
        </a:xfrm>
      </p:grpSpPr>
      <p:pic>
        <p:nvPicPr>
          <p:cNvPr id="85" name="Google Shape;85;p13"/>
          <p:cNvPicPr preferRelativeResize="0"/>
          <p:nvPr/>
        </p:nvPicPr>
        <p:blipFill>
          <a:blip r:embed="rId2">
            <a:alphaModFix amt="4000"/>
          </a:blip>
          <a:stretch>
            <a:fillRect/>
          </a:stretch>
        </p:blipFill>
        <p:spPr>
          <a:xfrm>
            <a:off x="-54062" y="-43377"/>
            <a:ext cx="9252125" cy="5255213"/>
          </a:xfrm>
          <a:prstGeom prst="rect">
            <a:avLst/>
          </a:prstGeom>
          <a:noFill/>
          <a:ln>
            <a:noFill/>
          </a:ln>
        </p:spPr>
      </p:pic>
      <p:sp>
        <p:nvSpPr>
          <p:cNvPr id="86" name="Google Shape;86;p13"/>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87" name="Google Shape;87;p13"/>
          <p:cNvSpPr txBox="1">
            <a:spLocks noGrp="1"/>
          </p:cNvSpPr>
          <p:nvPr>
            <p:ph type="title" idx="2" hasCustomPrompt="1"/>
          </p:nvPr>
        </p:nvSpPr>
        <p:spPr>
          <a:xfrm>
            <a:off x="889450" y="1338950"/>
            <a:ext cx="624000" cy="604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7200"/>
              <a:buNone/>
              <a:defRPr sz="2550">
                <a:solidFill>
                  <a:schemeClr val="accent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88" name="Google Shape;88;p13"/>
          <p:cNvSpPr txBox="1">
            <a:spLocks noGrp="1"/>
          </p:cNvSpPr>
          <p:nvPr>
            <p:ph type="subTitle" idx="1"/>
          </p:nvPr>
        </p:nvSpPr>
        <p:spPr>
          <a:xfrm>
            <a:off x="743225" y="2059451"/>
            <a:ext cx="2397600" cy="42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p13"/>
          <p:cNvSpPr txBox="1">
            <a:spLocks noGrp="1"/>
          </p:cNvSpPr>
          <p:nvPr>
            <p:ph type="subTitle" idx="3"/>
          </p:nvPr>
        </p:nvSpPr>
        <p:spPr>
          <a:xfrm>
            <a:off x="743225" y="2353107"/>
            <a:ext cx="2397600" cy="51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p13"/>
          <p:cNvSpPr txBox="1">
            <a:spLocks noGrp="1"/>
          </p:cNvSpPr>
          <p:nvPr>
            <p:ph type="title" idx="4" hasCustomPrompt="1"/>
          </p:nvPr>
        </p:nvSpPr>
        <p:spPr>
          <a:xfrm>
            <a:off x="3523125" y="1338950"/>
            <a:ext cx="624000" cy="604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7200"/>
              <a:buNone/>
              <a:defRPr sz="2550">
                <a:solidFill>
                  <a:schemeClr val="accent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91" name="Google Shape;91;p13"/>
          <p:cNvSpPr txBox="1">
            <a:spLocks noGrp="1"/>
          </p:cNvSpPr>
          <p:nvPr>
            <p:ph type="subTitle" idx="5"/>
          </p:nvPr>
        </p:nvSpPr>
        <p:spPr>
          <a:xfrm>
            <a:off x="3373200" y="2059451"/>
            <a:ext cx="2397600" cy="42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3"/>
          <p:cNvSpPr txBox="1">
            <a:spLocks noGrp="1"/>
          </p:cNvSpPr>
          <p:nvPr>
            <p:ph type="subTitle" idx="6"/>
          </p:nvPr>
        </p:nvSpPr>
        <p:spPr>
          <a:xfrm>
            <a:off x="3373200" y="2353107"/>
            <a:ext cx="2397600" cy="51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3" name="Google Shape;93;p13"/>
          <p:cNvSpPr txBox="1">
            <a:spLocks noGrp="1"/>
          </p:cNvSpPr>
          <p:nvPr>
            <p:ph type="title" idx="7" hasCustomPrompt="1"/>
          </p:nvPr>
        </p:nvSpPr>
        <p:spPr>
          <a:xfrm>
            <a:off x="6156800" y="1338950"/>
            <a:ext cx="624000" cy="604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7200"/>
              <a:buNone/>
              <a:defRPr sz="2550">
                <a:solidFill>
                  <a:schemeClr val="accent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94" name="Google Shape;94;p13"/>
          <p:cNvSpPr txBox="1">
            <a:spLocks noGrp="1"/>
          </p:cNvSpPr>
          <p:nvPr>
            <p:ph type="subTitle" idx="8"/>
          </p:nvPr>
        </p:nvSpPr>
        <p:spPr>
          <a:xfrm>
            <a:off x="6003175" y="2059451"/>
            <a:ext cx="2397600" cy="42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5" name="Google Shape;95;p13"/>
          <p:cNvSpPr txBox="1">
            <a:spLocks noGrp="1"/>
          </p:cNvSpPr>
          <p:nvPr>
            <p:ph type="subTitle" idx="9"/>
          </p:nvPr>
        </p:nvSpPr>
        <p:spPr>
          <a:xfrm>
            <a:off x="6003175" y="2353107"/>
            <a:ext cx="2397600" cy="51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3"/>
          <p:cNvSpPr txBox="1">
            <a:spLocks noGrp="1"/>
          </p:cNvSpPr>
          <p:nvPr>
            <p:ph type="title" idx="13" hasCustomPrompt="1"/>
          </p:nvPr>
        </p:nvSpPr>
        <p:spPr>
          <a:xfrm>
            <a:off x="889450" y="3076775"/>
            <a:ext cx="624000" cy="604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7200"/>
              <a:buNone/>
              <a:defRPr sz="2600">
                <a:solidFill>
                  <a:schemeClr val="accent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97" name="Google Shape;97;p13"/>
          <p:cNvSpPr txBox="1">
            <a:spLocks noGrp="1"/>
          </p:cNvSpPr>
          <p:nvPr>
            <p:ph type="subTitle" idx="14"/>
          </p:nvPr>
        </p:nvSpPr>
        <p:spPr>
          <a:xfrm>
            <a:off x="743225" y="3793203"/>
            <a:ext cx="2397600" cy="42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8" name="Google Shape;98;p13"/>
          <p:cNvSpPr txBox="1">
            <a:spLocks noGrp="1"/>
          </p:cNvSpPr>
          <p:nvPr>
            <p:ph type="subTitle" idx="15"/>
          </p:nvPr>
        </p:nvSpPr>
        <p:spPr>
          <a:xfrm>
            <a:off x="743225" y="4086732"/>
            <a:ext cx="2397600" cy="51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p13"/>
          <p:cNvSpPr txBox="1">
            <a:spLocks noGrp="1"/>
          </p:cNvSpPr>
          <p:nvPr>
            <p:ph type="title" idx="16" hasCustomPrompt="1"/>
          </p:nvPr>
        </p:nvSpPr>
        <p:spPr>
          <a:xfrm>
            <a:off x="3523125" y="3076775"/>
            <a:ext cx="624000" cy="604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7200"/>
              <a:buNone/>
              <a:defRPr sz="2600">
                <a:solidFill>
                  <a:schemeClr val="accent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100" name="Google Shape;100;p13"/>
          <p:cNvSpPr txBox="1">
            <a:spLocks noGrp="1"/>
          </p:cNvSpPr>
          <p:nvPr>
            <p:ph type="subTitle" idx="17"/>
          </p:nvPr>
        </p:nvSpPr>
        <p:spPr>
          <a:xfrm>
            <a:off x="3373200" y="3793203"/>
            <a:ext cx="2397600" cy="42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1" name="Google Shape;101;p13"/>
          <p:cNvSpPr txBox="1">
            <a:spLocks noGrp="1"/>
          </p:cNvSpPr>
          <p:nvPr>
            <p:ph type="subTitle" idx="18"/>
          </p:nvPr>
        </p:nvSpPr>
        <p:spPr>
          <a:xfrm>
            <a:off x="3373200" y="4086732"/>
            <a:ext cx="2397600" cy="51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p13"/>
          <p:cNvSpPr txBox="1">
            <a:spLocks noGrp="1"/>
          </p:cNvSpPr>
          <p:nvPr>
            <p:ph type="title" idx="19" hasCustomPrompt="1"/>
          </p:nvPr>
        </p:nvSpPr>
        <p:spPr>
          <a:xfrm>
            <a:off x="6156800" y="3076775"/>
            <a:ext cx="624000" cy="604500"/>
          </a:xfrm>
          <a:prstGeom prst="rect">
            <a:avLst/>
          </a:prstGeom>
          <a:solidFill>
            <a:schemeClr val="accent1"/>
          </a:solidFill>
          <a:ln w="762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7200"/>
              <a:buNone/>
              <a:defRPr sz="2600">
                <a:solidFill>
                  <a:schemeClr val="accent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103" name="Google Shape;103;p13"/>
          <p:cNvSpPr txBox="1">
            <a:spLocks noGrp="1"/>
          </p:cNvSpPr>
          <p:nvPr>
            <p:ph type="subTitle" idx="20"/>
          </p:nvPr>
        </p:nvSpPr>
        <p:spPr>
          <a:xfrm>
            <a:off x="6003175" y="3793203"/>
            <a:ext cx="2397600" cy="42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4" name="Google Shape;104;p13"/>
          <p:cNvSpPr txBox="1">
            <a:spLocks noGrp="1"/>
          </p:cNvSpPr>
          <p:nvPr>
            <p:ph type="subTitle" idx="21"/>
          </p:nvPr>
        </p:nvSpPr>
        <p:spPr>
          <a:xfrm>
            <a:off x="6003175" y="4086732"/>
            <a:ext cx="2397600" cy="51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05" name="Google Shape;105;p13"/>
          <p:cNvGrpSpPr/>
          <p:nvPr/>
        </p:nvGrpSpPr>
        <p:grpSpPr>
          <a:xfrm>
            <a:off x="-3061867" y="426804"/>
            <a:ext cx="20535083" cy="9564376"/>
            <a:chOff x="-3061867" y="426804"/>
            <a:chExt cx="20535083" cy="9564376"/>
          </a:xfrm>
        </p:grpSpPr>
        <p:grpSp>
          <p:nvGrpSpPr>
            <p:cNvPr id="106" name="Google Shape;106;p13"/>
            <p:cNvGrpSpPr/>
            <p:nvPr/>
          </p:nvGrpSpPr>
          <p:grpSpPr>
            <a:xfrm>
              <a:off x="-3061867" y="4086729"/>
              <a:ext cx="12458660" cy="5904451"/>
              <a:chOff x="-3061867" y="4086729"/>
              <a:chExt cx="12458660" cy="5904451"/>
            </a:xfrm>
          </p:grpSpPr>
          <p:sp>
            <p:nvSpPr>
              <p:cNvPr id="107" name="Google Shape;107;p13"/>
              <p:cNvSpPr/>
              <p:nvPr/>
            </p:nvSpPr>
            <p:spPr>
              <a:xfrm rot="-10205878" flipH="1">
                <a:off x="-2741025" y="4798053"/>
                <a:ext cx="8661186" cy="4481803"/>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3"/>
              <p:cNvSpPr/>
              <p:nvPr/>
            </p:nvSpPr>
            <p:spPr>
              <a:xfrm rot="-1272716">
                <a:off x="4802383" y="4936520"/>
                <a:ext cx="4431670" cy="172941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
          <p:nvSpPr>
            <p:cNvPr id="109" name="Google Shape;109;p13"/>
            <p:cNvSpPr/>
            <p:nvPr/>
          </p:nvSpPr>
          <p:spPr>
            <a:xfrm rot="-10205878" flipH="1">
              <a:off x="8491188" y="1138128"/>
              <a:ext cx="8661186" cy="4481803"/>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2">
  <p:cSld name="CUSTOM_3_1">
    <p:spTree>
      <p:nvGrpSpPr>
        <p:cNvPr id="1" name="Shape 118"/>
        <p:cNvGrpSpPr/>
        <p:nvPr/>
      </p:nvGrpSpPr>
      <p:grpSpPr>
        <a:xfrm>
          <a:off x="0" y="0"/>
          <a:ext cx="0" cy="0"/>
          <a:chOff x="0" y="0"/>
          <a:chExt cx="0" cy="0"/>
        </a:xfrm>
      </p:grpSpPr>
      <p:pic>
        <p:nvPicPr>
          <p:cNvPr id="119" name="Google Shape;119;p15"/>
          <p:cNvPicPr preferRelativeResize="0"/>
          <p:nvPr/>
        </p:nvPicPr>
        <p:blipFill>
          <a:blip r:embed="rId2">
            <a:alphaModFix amt="4000"/>
          </a:blip>
          <a:stretch>
            <a:fillRect/>
          </a:stretch>
        </p:blipFill>
        <p:spPr>
          <a:xfrm>
            <a:off x="-54062" y="-43377"/>
            <a:ext cx="9252125" cy="5255213"/>
          </a:xfrm>
          <a:prstGeom prst="rect">
            <a:avLst/>
          </a:prstGeom>
          <a:noFill/>
          <a:ln>
            <a:noFill/>
          </a:ln>
        </p:spPr>
      </p:pic>
      <p:sp>
        <p:nvSpPr>
          <p:cNvPr id="120" name="Google Shape;120;p15"/>
          <p:cNvSpPr/>
          <p:nvPr/>
        </p:nvSpPr>
        <p:spPr>
          <a:xfrm rot="9294173">
            <a:off x="8013665" y="200228"/>
            <a:ext cx="9728552" cy="5034121"/>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5"/>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22" name="Google Shape;122;p15"/>
          <p:cNvSpPr txBox="1">
            <a:spLocks noGrp="1"/>
          </p:cNvSpPr>
          <p:nvPr>
            <p:ph type="subTitle" idx="1"/>
          </p:nvPr>
        </p:nvSpPr>
        <p:spPr>
          <a:xfrm>
            <a:off x="5423974" y="1701590"/>
            <a:ext cx="2568300" cy="449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3" name="Google Shape;123;p15"/>
          <p:cNvSpPr txBox="1">
            <a:spLocks noGrp="1"/>
          </p:cNvSpPr>
          <p:nvPr>
            <p:ph type="subTitle" idx="2"/>
          </p:nvPr>
        </p:nvSpPr>
        <p:spPr>
          <a:xfrm>
            <a:off x="5423974" y="2011294"/>
            <a:ext cx="2568300" cy="449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4" name="Google Shape;124;p15"/>
          <p:cNvSpPr txBox="1">
            <a:spLocks noGrp="1"/>
          </p:cNvSpPr>
          <p:nvPr>
            <p:ph type="subTitle" idx="3"/>
          </p:nvPr>
        </p:nvSpPr>
        <p:spPr>
          <a:xfrm>
            <a:off x="5423974" y="3282005"/>
            <a:ext cx="2568300" cy="449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15"/>
          <p:cNvSpPr txBox="1">
            <a:spLocks noGrp="1"/>
          </p:cNvSpPr>
          <p:nvPr>
            <p:ph type="subTitle" idx="4"/>
          </p:nvPr>
        </p:nvSpPr>
        <p:spPr>
          <a:xfrm>
            <a:off x="5423974" y="3591578"/>
            <a:ext cx="2568300" cy="449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126"/>
        <p:cNvGrpSpPr/>
        <p:nvPr/>
      </p:nvGrpSpPr>
      <p:grpSpPr>
        <a:xfrm>
          <a:off x="0" y="0"/>
          <a:ext cx="0" cy="0"/>
          <a:chOff x="0" y="0"/>
          <a:chExt cx="0" cy="0"/>
        </a:xfrm>
      </p:grpSpPr>
      <p:pic>
        <p:nvPicPr>
          <p:cNvPr id="127" name="Google Shape;127;p16"/>
          <p:cNvPicPr preferRelativeResize="0"/>
          <p:nvPr/>
        </p:nvPicPr>
        <p:blipFill>
          <a:blip r:embed="rId2">
            <a:alphaModFix amt="4000"/>
          </a:blip>
          <a:stretch>
            <a:fillRect/>
          </a:stretch>
        </p:blipFill>
        <p:spPr>
          <a:xfrm>
            <a:off x="-54062" y="-43377"/>
            <a:ext cx="9252125" cy="5255213"/>
          </a:xfrm>
          <a:prstGeom prst="rect">
            <a:avLst/>
          </a:prstGeom>
          <a:noFill/>
          <a:ln>
            <a:noFill/>
          </a:ln>
        </p:spPr>
      </p:pic>
      <p:grpSp>
        <p:nvGrpSpPr>
          <p:cNvPr id="128" name="Google Shape;128;p16"/>
          <p:cNvGrpSpPr/>
          <p:nvPr/>
        </p:nvGrpSpPr>
        <p:grpSpPr>
          <a:xfrm>
            <a:off x="-7656868" y="-2071462"/>
            <a:ext cx="25363619" cy="12134795"/>
            <a:chOff x="-7656868" y="-2071462"/>
            <a:chExt cx="25363619" cy="12134795"/>
          </a:xfrm>
        </p:grpSpPr>
        <p:sp>
          <p:nvSpPr>
            <p:cNvPr id="129" name="Google Shape;129;p16"/>
            <p:cNvSpPr/>
            <p:nvPr/>
          </p:nvSpPr>
          <p:spPr>
            <a:xfrm rot="-9067494">
              <a:off x="-7113146" y="-258849"/>
              <a:ext cx="8661009" cy="4481712"/>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6"/>
            <p:cNvSpPr/>
            <p:nvPr/>
          </p:nvSpPr>
          <p:spPr>
            <a:xfrm rot="1876738">
              <a:off x="7724585" y="3110286"/>
              <a:ext cx="9402603" cy="4865581"/>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16"/>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32" name="Google Shape;132;p16"/>
          <p:cNvSpPr txBox="1">
            <a:spLocks noGrp="1"/>
          </p:cNvSpPr>
          <p:nvPr>
            <p:ph type="subTitle" idx="1"/>
          </p:nvPr>
        </p:nvSpPr>
        <p:spPr>
          <a:xfrm>
            <a:off x="3233629" y="2485539"/>
            <a:ext cx="39114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3" name="Google Shape;133;p16"/>
          <p:cNvSpPr txBox="1">
            <a:spLocks noGrp="1"/>
          </p:cNvSpPr>
          <p:nvPr>
            <p:ph type="subTitle" idx="2"/>
          </p:nvPr>
        </p:nvSpPr>
        <p:spPr>
          <a:xfrm>
            <a:off x="3233629" y="2950842"/>
            <a:ext cx="39114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p16"/>
          <p:cNvSpPr txBox="1">
            <a:spLocks noGrp="1"/>
          </p:cNvSpPr>
          <p:nvPr>
            <p:ph type="subTitle" idx="3"/>
          </p:nvPr>
        </p:nvSpPr>
        <p:spPr>
          <a:xfrm>
            <a:off x="3233623" y="1414830"/>
            <a:ext cx="39114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p16"/>
          <p:cNvSpPr txBox="1">
            <a:spLocks noGrp="1"/>
          </p:cNvSpPr>
          <p:nvPr>
            <p:ph type="subTitle" idx="4"/>
          </p:nvPr>
        </p:nvSpPr>
        <p:spPr>
          <a:xfrm>
            <a:off x="3233623" y="1860244"/>
            <a:ext cx="39114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6" name="Google Shape;136;p16"/>
          <p:cNvSpPr txBox="1">
            <a:spLocks noGrp="1"/>
          </p:cNvSpPr>
          <p:nvPr>
            <p:ph type="subTitle" idx="5"/>
          </p:nvPr>
        </p:nvSpPr>
        <p:spPr>
          <a:xfrm>
            <a:off x="3233623" y="3556248"/>
            <a:ext cx="3911400" cy="4854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7" name="Google Shape;137;p16"/>
          <p:cNvSpPr txBox="1">
            <a:spLocks noGrp="1"/>
          </p:cNvSpPr>
          <p:nvPr>
            <p:ph type="subTitle" idx="6"/>
          </p:nvPr>
        </p:nvSpPr>
        <p:spPr>
          <a:xfrm>
            <a:off x="3233623" y="4041440"/>
            <a:ext cx="39114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CUSTOM_2_1">
    <p:spTree>
      <p:nvGrpSpPr>
        <p:cNvPr id="1" name="Shape 177"/>
        <p:cNvGrpSpPr/>
        <p:nvPr/>
      </p:nvGrpSpPr>
      <p:grpSpPr>
        <a:xfrm>
          <a:off x="0" y="0"/>
          <a:ext cx="0" cy="0"/>
          <a:chOff x="0" y="0"/>
          <a:chExt cx="0" cy="0"/>
        </a:xfrm>
      </p:grpSpPr>
      <p:pic>
        <p:nvPicPr>
          <p:cNvPr id="178" name="Google Shape;178;p19"/>
          <p:cNvPicPr preferRelativeResize="0"/>
          <p:nvPr/>
        </p:nvPicPr>
        <p:blipFill>
          <a:blip r:embed="rId2">
            <a:alphaModFix amt="4000"/>
          </a:blip>
          <a:stretch>
            <a:fillRect/>
          </a:stretch>
        </p:blipFill>
        <p:spPr>
          <a:xfrm>
            <a:off x="-54062" y="-43377"/>
            <a:ext cx="9252125" cy="5255213"/>
          </a:xfrm>
          <a:prstGeom prst="rect">
            <a:avLst/>
          </a:prstGeom>
          <a:noFill/>
          <a:ln>
            <a:noFill/>
          </a:ln>
        </p:spPr>
      </p:pic>
      <p:sp>
        <p:nvSpPr>
          <p:cNvPr id="179" name="Google Shape;179;p19"/>
          <p:cNvSpPr/>
          <p:nvPr/>
        </p:nvSpPr>
        <p:spPr>
          <a:xfrm rot="-1349302" flipH="1">
            <a:off x="5265311" y="3462368"/>
            <a:ext cx="3892003" cy="1518811"/>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180" name="Google Shape;180;p19"/>
          <p:cNvSpPr txBox="1">
            <a:spLocks noGrp="1"/>
          </p:cNvSpPr>
          <p:nvPr>
            <p:ph type="subTitle" idx="1"/>
          </p:nvPr>
        </p:nvSpPr>
        <p:spPr>
          <a:xfrm>
            <a:off x="4494475" y="1205293"/>
            <a:ext cx="3932400" cy="21150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400"/>
              <a:buNone/>
              <a:defRPr sz="27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1" name="Google Shape;181;p19"/>
          <p:cNvSpPr txBox="1">
            <a:spLocks noGrp="1"/>
          </p:cNvSpPr>
          <p:nvPr>
            <p:ph type="subTitle" idx="2"/>
          </p:nvPr>
        </p:nvSpPr>
        <p:spPr>
          <a:xfrm>
            <a:off x="4494475" y="3320297"/>
            <a:ext cx="3932400" cy="5817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400"/>
              <a:buNone/>
              <a:defRPr sz="2150" b="1">
                <a:solidFill>
                  <a:schemeClr val="accent1"/>
                </a:solidFill>
                <a:latin typeface="Amiko"/>
                <a:ea typeface="Amiko"/>
                <a:cs typeface="Amiko"/>
                <a:sym typeface="Ami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CUSTOM_1">
    <p:spTree>
      <p:nvGrpSpPr>
        <p:cNvPr id="1" name="Shape 182"/>
        <p:cNvGrpSpPr/>
        <p:nvPr/>
      </p:nvGrpSpPr>
      <p:grpSpPr>
        <a:xfrm>
          <a:off x="0" y="0"/>
          <a:ext cx="0" cy="0"/>
          <a:chOff x="0" y="0"/>
          <a:chExt cx="0" cy="0"/>
        </a:xfrm>
      </p:grpSpPr>
      <p:pic>
        <p:nvPicPr>
          <p:cNvPr id="183" name="Google Shape;183;p20"/>
          <p:cNvPicPr preferRelativeResize="0"/>
          <p:nvPr/>
        </p:nvPicPr>
        <p:blipFill>
          <a:blip r:embed="rId2">
            <a:alphaModFix amt="4000"/>
          </a:blip>
          <a:stretch>
            <a:fillRect/>
          </a:stretch>
        </p:blipFill>
        <p:spPr>
          <a:xfrm>
            <a:off x="-54062" y="-43377"/>
            <a:ext cx="9252125" cy="5255213"/>
          </a:xfrm>
          <a:prstGeom prst="rect">
            <a:avLst/>
          </a:prstGeom>
          <a:noFill/>
          <a:ln>
            <a:noFill/>
          </a:ln>
        </p:spPr>
      </p:pic>
      <p:sp>
        <p:nvSpPr>
          <p:cNvPr id="184" name="Google Shape;184;p20"/>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grpSp>
        <p:nvGrpSpPr>
          <p:cNvPr id="185" name="Google Shape;185;p20"/>
          <p:cNvGrpSpPr/>
          <p:nvPr/>
        </p:nvGrpSpPr>
        <p:grpSpPr>
          <a:xfrm>
            <a:off x="-6308480" y="2452778"/>
            <a:ext cx="21492274" cy="7238802"/>
            <a:chOff x="-6308480" y="2452778"/>
            <a:chExt cx="21492274" cy="7238802"/>
          </a:xfrm>
        </p:grpSpPr>
        <p:grpSp>
          <p:nvGrpSpPr>
            <p:cNvPr id="186" name="Google Shape;186;p20"/>
            <p:cNvGrpSpPr/>
            <p:nvPr/>
          </p:nvGrpSpPr>
          <p:grpSpPr>
            <a:xfrm>
              <a:off x="-6308480" y="3328524"/>
              <a:ext cx="9302871" cy="6363056"/>
              <a:chOff x="-6308480" y="3328524"/>
              <a:chExt cx="9302871" cy="6363056"/>
            </a:xfrm>
          </p:grpSpPr>
          <p:sp>
            <p:nvSpPr>
              <p:cNvPr id="187" name="Google Shape;187;p20"/>
              <p:cNvSpPr/>
              <p:nvPr/>
            </p:nvSpPr>
            <p:spPr>
              <a:xfrm rot="10205878">
                <a:off x="-5987637" y="4498453"/>
                <a:ext cx="8661186" cy="4481803"/>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0"/>
              <p:cNvSpPr/>
              <p:nvPr/>
            </p:nvSpPr>
            <p:spPr>
              <a:xfrm rot="1065874">
                <a:off x="-1260931" y="3906781"/>
                <a:ext cx="4036707" cy="157528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
          <p:nvSpPr>
            <p:cNvPr id="189" name="Google Shape;189;p20"/>
            <p:cNvSpPr/>
            <p:nvPr/>
          </p:nvSpPr>
          <p:spPr>
            <a:xfrm rot="9727794">
              <a:off x="6043733" y="3673572"/>
              <a:ext cx="8661341" cy="4481884"/>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4">
  <p:cSld name="CUSTOM_1_1_1_1">
    <p:spTree>
      <p:nvGrpSpPr>
        <p:cNvPr id="1" name="Shape 205"/>
        <p:cNvGrpSpPr/>
        <p:nvPr/>
      </p:nvGrpSpPr>
      <p:grpSpPr>
        <a:xfrm>
          <a:off x="0" y="0"/>
          <a:ext cx="0" cy="0"/>
          <a:chOff x="0" y="0"/>
          <a:chExt cx="0" cy="0"/>
        </a:xfrm>
      </p:grpSpPr>
      <p:pic>
        <p:nvPicPr>
          <p:cNvPr id="206" name="Google Shape;206;p23"/>
          <p:cNvPicPr preferRelativeResize="0"/>
          <p:nvPr/>
        </p:nvPicPr>
        <p:blipFill>
          <a:blip r:embed="rId2">
            <a:alphaModFix amt="4000"/>
          </a:blip>
          <a:stretch>
            <a:fillRect/>
          </a:stretch>
        </p:blipFill>
        <p:spPr>
          <a:xfrm>
            <a:off x="-54062" y="-43377"/>
            <a:ext cx="9252125" cy="5255213"/>
          </a:xfrm>
          <a:prstGeom prst="rect">
            <a:avLst/>
          </a:prstGeom>
          <a:noFill/>
          <a:ln>
            <a:noFill/>
          </a:ln>
        </p:spPr>
      </p:pic>
      <p:grpSp>
        <p:nvGrpSpPr>
          <p:cNvPr id="207" name="Google Shape;207;p23"/>
          <p:cNvGrpSpPr/>
          <p:nvPr/>
        </p:nvGrpSpPr>
        <p:grpSpPr>
          <a:xfrm>
            <a:off x="-5096413" y="-1092758"/>
            <a:ext cx="22344131" cy="10112154"/>
            <a:chOff x="-5096413" y="-1245158"/>
            <a:chExt cx="22344131" cy="10112154"/>
          </a:xfrm>
        </p:grpSpPr>
        <p:grpSp>
          <p:nvGrpSpPr>
            <p:cNvPr id="208" name="Google Shape;208;p23"/>
            <p:cNvGrpSpPr/>
            <p:nvPr/>
          </p:nvGrpSpPr>
          <p:grpSpPr>
            <a:xfrm>
              <a:off x="-5096413" y="2136352"/>
              <a:ext cx="9086786" cy="6730644"/>
              <a:chOff x="-5096413" y="2136352"/>
              <a:chExt cx="9086786" cy="6730644"/>
            </a:xfrm>
          </p:grpSpPr>
          <p:sp>
            <p:nvSpPr>
              <p:cNvPr id="209" name="Google Shape;209;p23"/>
              <p:cNvSpPr/>
              <p:nvPr/>
            </p:nvSpPr>
            <p:spPr>
              <a:xfrm rot="364987">
                <a:off x="-4883341" y="3939204"/>
                <a:ext cx="8660641" cy="4481522"/>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b="1">
                  <a:solidFill>
                    <a:schemeClr val="accent3"/>
                  </a:solidFill>
                  <a:latin typeface="Amiko"/>
                  <a:ea typeface="Amiko"/>
                  <a:cs typeface="Amiko"/>
                  <a:sym typeface="Amiko"/>
                </a:endParaRPr>
              </a:p>
            </p:txBody>
          </p:sp>
          <p:sp>
            <p:nvSpPr>
              <p:cNvPr id="210" name="Google Shape;210;p23"/>
              <p:cNvSpPr/>
              <p:nvPr/>
            </p:nvSpPr>
            <p:spPr>
              <a:xfrm rot="2085101">
                <a:off x="-1093385" y="3245204"/>
                <a:ext cx="4431737" cy="1729436"/>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
          <p:nvSpPr>
            <p:cNvPr id="211" name="Google Shape;211;p23"/>
            <p:cNvSpPr/>
            <p:nvPr/>
          </p:nvSpPr>
          <p:spPr>
            <a:xfrm rot="10228699" flipH="1">
              <a:off x="8275884" y="-559690"/>
              <a:ext cx="8660817" cy="4481613"/>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b="1">
                <a:solidFill>
                  <a:schemeClr val="accent3"/>
                </a:solidFill>
                <a:latin typeface="Amiko"/>
                <a:ea typeface="Amiko"/>
                <a:cs typeface="Amiko"/>
                <a:sym typeface="Amiko"/>
              </a:endParaRPr>
            </a:p>
          </p:txBody>
        </p:sp>
      </p:grpSp>
      <p:sp>
        <p:nvSpPr>
          <p:cNvPr id="212" name="Google Shape;212;p23"/>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anks">
  <p:cSld name="CUSTOM_5">
    <p:spTree>
      <p:nvGrpSpPr>
        <p:cNvPr id="1" name="Shape 252"/>
        <p:cNvGrpSpPr/>
        <p:nvPr/>
      </p:nvGrpSpPr>
      <p:grpSpPr>
        <a:xfrm>
          <a:off x="0" y="0"/>
          <a:ext cx="0" cy="0"/>
          <a:chOff x="0" y="0"/>
          <a:chExt cx="0" cy="0"/>
        </a:xfrm>
      </p:grpSpPr>
      <p:pic>
        <p:nvPicPr>
          <p:cNvPr id="253" name="Google Shape;253;p29"/>
          <p:cNvPicPr preferRelativeResize="0"/>
          <p:nvPr/>
        </p:nvPicPr>
        <p:blipFill>
          <a:blip r:embed="rId2">
            <a:alphaModFix amt="4000"/>
          </a:blip>
          <a:stretch>
            <a:fillRect/>
          </a:stretch>
        </p:blipFill>
        <p:spPr>
          <a:xfrm>
            <a:off x="-54062" y="-43377"/>
            <a:ext cx="9252125" cy="5255213"/>
          </a:xfrm>
          <a:prstGeom prst="rect">
            <a:avLst/>
          </a:prstGeom>
          <a:noFill/>
          <a:ln>
            <a:noFill/>
          </a:ln>
        </p:spPr>
      </p:pic>
      <p:grpSp>
        <p:nvGrpSpPr>
          <p:cNvPr id="254" name="Google Shape;254;p29"/>
          <p:cNvGrpSpPr/>
          <p:nvPr/>
        </p:nvGrpSpPr>
        <p:grpSpPr>
          <a:xfrm>
            <a:off x="3" y="-2839340"/>
            <a:ext cx="15396187" cy="12454910"/>
            <a:chOff x="3" y="-2839340"/>
            <a:chExt cx="15396187" cy="12454910"/>
          </a:xfrm>
        </p:grpSpPr>
        <p:grpSp>
          <p:nvGrpSpPr>
            <p:cNvPr id="255" name="Google Shape;255;p29"/>
            <p:cNvGrpSpPr/>
            <p:nvPr/>
          </p:nvGrpSpPr>
          <p:grpSpPr>
            <a:xfrm>
              <a:off x="3" y="-2839340"/>
              <a:ext cx="15396187" cy="12454910"/>
              <a:chOff x="3" y="-2839340"/>
              <a:chExt cx="15396187" cy="12454910"/>
            </a:xfrm>
          </p:grpSpPr>
          <p:sp>
            <p:nvSpPr>
              <p:cNvPr id="256" name="Google Shape;256;p29"/>
              <p:cNvSpPr/>
              <p:nvPr/>
            </p:nvSpPr>
            <p:spPr>
              <a:xfrm rot="9811014">
                <a:off x="6277170" y="-1702704"/>
                <a:ext cx="8661176" cy="4481798"/>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9"/>
              <p:cNvSpPr/>
              <p:nvPr/>
            </p:nvSpPr>
            <p:spPr>
              <a:xfrm rot="345755">
                <a:off x="203124" y="4710155"/>
                <a:ext cx="8661391" cy="4481909"/>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8" name="Google Shape;258;p29"/>
            <p:cNvSpPr/>
            <p:nvPr/>
          </p:nvSpPr>
          <p:spPr>
            <a:xfrm rot="-6383372">
              <a:off x="7345289" y="4543883"/>
              <a:ext cx="4036620" cy="1575246"/>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
        <p:nvSpPr>
          <p:cNvPr id="259" name="Google Shape;259;p29"/>
          <p:cNvSpPr txBox="1">
            <a:spLocks noGrp="1"/>
          </p:cNvSpPr>
          <p:nvPr>
            <p:ph type="title"/>
          </p:nvPr>
        </p:nvSpPr>
        <p:spPr>
          <a:xfrm>
            <a:off x="717275" y="445025"/>
            <a:ext cx="3594600" cy="1222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72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60" name="Google Shape;260;p29"/>
          <p:cNvSpPr txBox="1">
            <a:spLocks noGrp="1"/>
          </p:cNvSpPr>
          <p:nvPr>
            <p:ph type="subTitle" idx="1"/>
          </p:nvPr>
        </p:nvSpPr>
        <p:spPr>
          <a:xfrm>
            <a:off x="717275" y="1553000"/>
            <a:ext cx="3594600" cy="122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1" name="Google Shape;261;p29"/>
          <p:cNvSpPr txBox="1"/>
          <p:nvPr/>
        </p:nvSpPr>
        <p:spPr>
          <a:xfrm>
            <a:off x="713100" y="3680000"/>
            <a:ext cx="35352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300"/>
              </a:spcBef>
              <a:spcAft>
                <a:spcPts val="0"/>
              </a:spcAft>
              <a:buNone/>
            </a:pPr>
            <a:r>
              <a:rPr lang="en" sz="1200" b="1">
                <a:solidFill>
                  <a:schemeClr val="dk1"/>
                </a:solidFill>
                <a:latin typeface="Albert Sans"/>
                <a:ea typeface="Albert Sans"/>
                <a:cs typeface="Albert Sans"/>
                <a:sym typeface="Albert Sans"/>
              </a:rPr>
              <a:t>CREDITS:</a:t>
            </a:r>
            <a:r>
              <a:rPr lang="en" sz="1200">
                <a:solidFill>
                  <a:schemeClr val="dk1"/>
                </a:solidFill>
                <a:latin typeface="Albert Sans"/>
                <a:ea typeface="Albert Sans"/>
                <a:cs typeface="Albert Sans"/>
                <a:sym typeface="Albert Sans"/>
              </a:rPr>
              <a:t> This presentation template was created by </a:t>
            </a:r>
            <a:r>
              <a:rPr lang="en" sz="1200" b="1">
                <a:solidFill>
                  <a:schemeClr val="dk1"/>
                </a:solidFill>
                <a:uFill>
                  <a:noFill/>
                </a:u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r>
              <a:rPr lang="en" sz="1200">
                <a:solidFill>
                  <a:schemeClr val="dk1"/>
                </a:solidFill>
                <a:latin typeface="Albert Sans"/>
                <a:ea typeface="Albert Sans"/>
                <a:cs typeface="Albert Sans"/>
                <a:sym typeface="Albert Sans"/>
              </a:rPr>
              <a:t>, and includes icons by </a:t>
            </a:r>
            <a:r>
              <a:rPr lang="en" sz="1200" b="1">
                <a:solidFill>
                  <a:schemeClr val="dk1"/>
                </a:solidFill>
                <a:uFill>
                  <a:noFill/>
                </a:uFill>
                <a:latin typeface="Albert Sans"/>
                <a:ea typeface="Albert Sans"/>
                <a:cs typeface="Albert Sans"/>
                <a:sym typeface="Albert Sans"/>
                <a:hlinkClick r:id="rId4">
                  <a:extLst>
                    <a:ext uri="{A12FA001-AC4F-418D-AE19-62706E023703}">
                      <ahyp:hlinkClr xmlns:ahyp="http://schemas.microsoft.com/office/drawing/2018/hyperlinkcolor" val="tx"/>
                    </a:ext>
                  </a:extLst>
                </a:hlinkClick>
              </a:rPr>
              <a:t>Flaticon</a:t>
            </a:r>
            <a:r>
              <a:rPr lang="en" sz="1200" b="1">
                <a:solidFill>
                  <a:schemeClr val="dk1"/>
                </a:solidFill>
                <a:latin typeface="Albert Sans"/>
                <a:ea typeface="Albert Sans"/>
                <a:cs typeface="Albert Sans"/>
                <a:sym typeface="Albert Sans"/>
              </a:rPr>
              <a:t> </a:t>
            </a:r>
            <a:r>
              <a:rPr lang="en" sz="1200">
                <a:solidFill>
                  <a:schemeClr val="dk1"/>
                </a:solidFill>
                <a:latin typeface="Albert Sans"/>
                <a:ea typeface="Albert Sans"/>
                <a:cs typeface="Albert Sans"/>
                <a:sym typeface="Albert Sans"/>
              </a:rPr>
              <a:t>and infographics &amp; images by </a:t>
            </a:r>
            <a:r>
              <a:rPr lang="en" sz="1200" b="1">
                <a:solidFill>
                  <a:schemeClr val="dk1"/>
                </a:solidFill>
                <a:uFill>
                  <a:noFill/>
                </a:uFill>
                <a:latin typeface="Albert Sans"/>
                <a:ea typeface="Albert Sans"/>
                <a:cs typeface="Albert Sans"/>
                <a:sym typeface="Albert Sans"/>
                <a:hlinkClick r:id="rId5">
                  <a:extLst>
                    <a:ext uri="{A12FA001-AC4F-418D-AE19-62706E023703}">
                      <ahyp:hlinkClr xmlns:ahyp="http://schemas.microsoft.com/office/drawing/2018/hyperlinkcolor" val="tx"/>
                    </a:ext>
                  </a:extLst>
                </a:hlinkClick>
              </a:rPr>
              <a:t>Freepik</a:t>
            </a:r>
            <a:endParaRPr sz="1200" b="1">
              <a:solidFill>
                <a:schemeClr val="dk1"/>
              </a:solidFill>
              <a:latin typeface="Albert Sans"/>
              <a:ea typeface="Albert Sans"/>
              <a:cs typeface="Albert Sans"/>
              <a:sym typeface="Albert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6">
    <p:spTree>
      <p:nvGrpSpPr>
        <p:cNvPr id="1" name="Shape 262"/>
        <p:cNvGrpSpPr/>
        <p:nvPr/>
      </p:nvGrpSpPr>
      <p:grpSpPr>
        <a:xfrm>
          <a:off x="0" y="0"/>
          <a:ext cx="0" cy="0"/>
          <a:chOff x="0" y="0"/>
          <a:chExt cx="0" cy="0"/>
        </a:xfrm>
      </p:grpSpPr>
      <p:pic>
        <p:nvPicPr>
          <p:cNvPr id="263" name="Google Shape;263;p30"/>
          <p:cNvPicPr preferRelativeResize="0"/>
          <p:nvPr/>
        </p:nvPicPr>
        <p:blipFill>
          <a:blip r:embed="rId2">
            <a:alphaModFix amt="4000"/>
          </a:blip>
          <a:stretch>
            <a:fillRect/>
          </a:stretch>
        </p:blipFill>
        <p:spPr>
          <a:xfrm>
            <a:off x="-54062" y="-43377"/>
            <a:ext cx="9252125" cy="5255213"/>
          </a:xfrm>
          <a:prstGeom prst="rect">
            <a:avLst/>
          </a:prstGeom>
          <a:noFill/>
          <a:ln>
            <a:noFill/>
          </a:ln>
        </p:spPr>
      </p:pic>
      <p:grpSp>
        <p:nvGrpSpPr>
          <p:cNvPr id="264" name="Google Shape;264;p30"/>
          <p:cNvGrpSpPr/>
          <p:nvPr/>
        </p:nvGrpSpPr>
        <p:grpSpPr>
          <a:xfrm>
            <a:off x="-1111550" y="-934762"/>
            <a:ext cx="11463513" cy="7013028"/>
            <a:chOff x="-1111550" y="-934762"/>
            <a:chExt cx="11463513" cy="7013028"/>
          </a:xfrm>
        </p:grpSpPr>
        <p:sp>
          <p:nvSpPr>
            <p:cNvPr id="265" name="Google Shape;265;p30"/>
            <p:cNvSpPr/>
            <p:nvPr/>
          </p:nvSpPr>
          <p:spPr>
            <a:xfrm rot="-471417">
              <a:off x="-780238" y="-222753"/>
              <a:ext cx="10800887" cy="5589010"/>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0"/>
            <p:cNvSpPr/>
            <p:nvPr/>
          </p:nvSpPr>
          <p:spPr>
            <a:xfrm rot="10515038" flipH="1">
              <a:off x="-1033238" y="-481122"/>
              <a:ext cx="4432049" cy="1729558"/>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267" name="Google Shape;267;p30"/>
            <p:cNvSpPr/>
            <p:nvPr/>
          </p:nvSpPr>
          <p:spPr>
            <a:xfrm flipH="1">
              <a:off x="4965656" y="4348742"/>
              <a:ext cx="4431900" cy="172950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6_1">
    <p:spTree>
      <p:nvGrpSpPr>
        <p:cNvPr id="1" name="Shape 268"/>
        <p:cNvGrpSpPr/>
        <p:nvPr/>
      </p:nvGrpSpPr>
      <p:grpSpPr>
        <a:xfrm>
          <a:off x="0" y="0"/>
          <a:ext cx="0" cy="0"/>
          <a:chOff x="0" y="0"/>
          <a:chExt cx="0" cy="0"/>
        </a:xfrm>
      </p:grpSpPr>
      <p:pic>
        <p:nvPicPr>
          <p:cNvPr id="269" name="Google Shape;269;p31"/>
          <p:cNvPicPr preferRelativeResize="0"/>
          <p:nvPr/>
        </p:nvPicPr>
        <p:blipFill>
          <a:blip r:embed="rId2">
            <a:alphaModFix amt="4000"/>
          </a:blip>
          <a:stretch>
            <a:fillRect/>
          </a:stretch>
        </p:blipFill>
        <p:spPr>
          <a:xfrm>
            <a:off x="-54062" y="-43377"/>
            <a:ext cx="9252125" cy="5255213"/>
          </a:xfrm>
          <a:prstGeom prst="rect">
            <a:avLst/>
          </a:prstGeom>
          <a:noFill/>
          <a:ln>
            <a:noFill/>
          </a:ln>
        </p:spPr>
      </p:pic>
      <p:grpSp>
        <p:nvGrpSpPr>
          <p:cNvPr id="270" name="Google Shape;270;p31"/>
          <p:cNvGrpSpPr/>
          <p:nvPr/>
        </p:nvGrpSpPr>
        <p:grpSpPr>
          <a:xfrm flipH="1">
            <a:off x="-3321589" y="-2460370"/>
            <a:ext cx="17670832" cy="11336448"/>
            <a:chOff x="-5074189" y="-2460370"/>
            <a:chExt cx="17670832" cy="11336448"/>
          </a:xfrm>
        </p:grpSpPr>
        <p:sp>
          <p:nvSpPr>
            <p:cNvPr id="271" name="Google Shape;271;p31"/>
            <p:cNvSpPr/>
            <p:nvPr/>
          </p:nvSpPr>
          <p:spPr>
            <a:xfrm rot="9664968">
              <a:off x="-4581599" y="-1177449"/>
              <a:ext cx="8660999" cy="4481707"/>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1"/>
            <p:cNvSpPr/>
            <p:nvPr/>
          </p:nvSpPr>
          <p:spPr>
            <a:xfrm rot="10556082">
              <a:off x="3787723" y="4093029"/>
              <a:ext cx="8660956" cy="4481685"/>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1"/>
            <p:cNvSpPr/>
            <p:nvPr/>
          </p:nvSpPr>
          <p:spPr>
            <a:xfrm rot="1065874">
              <a:off x="86394" y="3609781"/>
              <a:ext cx="4036707" cy="157528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sp>
        <p:nvSpPr>
          <p:cNvPr id="274" name="Google Shape;274;p31"/>
          <p:cNvSpPr/>
          <p:nvPr/>
        </p:nvSpPr>
        <p:spPr>
          <a:xfrm rot="10800000" flipH="1">
            <a:off x="884754" y="-524293"/>
            <a:ext cx="4036575" cy="1575229"/>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7275" y="445025"/>
            <a:ext cx="7709400" cy="577800"/>
          </a:xfrm>
          <a:prstGeom prst="rect">
            <a:avLst/>
          </a:prstGeom>
          <a:noFill/>
          <a:ln>
            <a:noFill/>
          </a:ln>
        </p:spPr>
        <p:txBody>
          <a:bodyPr spcFirstLastPara="1" wrap="square" lIns="91425" tIns="91425" rIns="91425" bIns="91425" anchor="t" anchorCtr="0">
            <a:noAutofit/>
          </a:bodyPr>
          <a:lstStyle>
            <a:lvl1pPr lvl="0">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1pPr>
            <a:lvl2pPr lvl="1">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2pPr>
            <a:lvl3pPr lvl="2">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3pPr>
            <a:lvl4pPr lvl="3">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4pPr>
            <a:lvl5pPr lvl="4">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5pPr>
            <a:lvl6pPr lvl="5">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6pPr>
            <a:lvl7pPr lvl="6">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7pPr>
            <a:lvl8pPr lvl="7">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8pPr>
            <a:lvl9pPr lvl="8">
              <a:lnSpc>
                <a:spcPct val="115000"/>
              </a:lnSpc>
              <a:spcBef>
                <a:spcPts val="0"/>
              </a:spcBef>
              <a:spcAft>
                <a:spcPts val="0"/>
              </a:spcAft>
              <a:buClr>
                <a:schemeClr val="dk1"/>
              </a:buClr>
              <a:buSzPts val="3600"/>
              <a:buFont typeface="Amiko"/>
              <a:buNone/>
              <a:defRPr sz="3600" b="1">
                <a:solidFill>
                  <a:schemeClr val="dk1"/>
                </a:solidFill>
                <a:latin typeface="Amiko"/>
                <a:ea typeface="Amiko"/>
                <a:cs typeface="Amiko"/>
                <a:sym typeface="Amiko"/>
              </a:defRPr>
            </a:lvl9pPr>
          </a:lstStyle>
          <a:p>
            <a:endParaRPr/>
          </a:p>
        </p:txBody>
      </p:sp>
      <p:sp>
        <p:nvSpPr>
          <p:cNvPr id="7" name="Google Shape;7;p1"/>
          <p:cNvSpPr txBox="1">
            <a:spLocks noGrp="1"/>
          </p:cNvSpPr>
          <p:nvPr>
            <p:ph type="body" idx="1"/>
          </p:nvPr>
        </p:nvSpPr>
        <p:spPr>
          <a:xfrm>
            <a:off x="717275" y="1158724"/>
            <a:ext cx="7709400" cy="34467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5" r:id="rId3"/>
    <p:sldLayoutId id="2147483659" r:id="rId4"/>
    <p:sldLayoutId id="2147483661" r:id="rId5"/>
    <p:sldLayoutId id="2147483662" r:id="rId6"/>
    <p:sldLayoutId id="2147483665" r:id="rId7"/>
    <p:sldLayoutId id="2147483666" r:id="rId8"/>
    <p:sldLayoutId id="2147483669" r:id="rId9"/>
    <p:sldLayoutId id="2147483675" r:id="rId10"/>
    <p:sldLayoutId id="2147483676" r:id="rId11"/>
    <p:sldLayoutId id="214748367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chat.openai.com/c/7ee5c6b9-5850-425f-b1a6-5380a5d8ba2f"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5"/>
          <p:cNvSpPr txBox="1">
            <a:spLocks noGrp="1"/>
          </p:cNvSpPr>
          <p:nvPr>
            <p:ph type="ctrTitle"/>
          </p:nvPr>
        </p:nvSpPr>
        <p:spPr>
          <a:xfrm>
            <a:off x="76072" y="754905"/>
            <a:ext cx="6810600" cy="1612200"/>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l-GR" sz="2400" dirty="0">
                <a:solidFill>
                  <a:schemeClr val="accent1"/>
                </a:solidFill>
              </a:rPr>
              <a:t>Ψηφιακή εποχή στην εκπαίδευση: </a:t>
            </a:r>
            <a:r>
              <a:rPr lang="el-GR" sz="2400" dirty="0"/>
              <a:t>Πως μετράμε την αποτελεσματικότητα </a:t>
            </a:r>
            <a:br>
              <a:rPr lang="el-GR" sz="2400" dirty="0"/>
            </a:br>
            <a:r>
              <a:rPr lang="el-GR" sz="2400" dirty="0"/>
              <a:t>στις ψηφιακές εκπαιδευτικές εκδηλώσεις;</a:t>
            </a:r>
            <a:endParaRPr sz="2400" dirty="0">
              <a:solidFill>
                <a:schemeClr val="dk1"/>
              </a:solidFill>
            </a:endParaRPr>
          </a:p>
        </p:txBody>
      </p:sp>
      <p:sp>
        <p:nvSpPr>
          <p:cNvPr id="286" name="Google Shape;286;p35"/>
          <p:cNvSpPr txBox="1">
            <a:spLocks noGrp="1"/>
          </p:cNvSpPr>
          <p:nvPr>
            <p:ph type="subTitle" idx="1"/>
          </p:nvPr>
        </p:nvSpPr>
        <p:spPr>
          <a:xfrm>
            <a:off x="872025" y="2535799"/>
            <a:ext cx="3854700" cy="63555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Ioannis Androutsopoulos </a:t>
            </a:r>
          </a:p>
          <a:p>
            <a:pPr marL="0" lvl="0" indent="0" algn="l" rtl="0">
              <a:spcBef>
                <a:spcPts val="0"/>
              </a:spcBef>
              <a:spcAft>
                <a:spcPts val="0"/>
              </a:spcAft>
              <a:buClr>
                <a:schemeClr val="dk1"/>
              </a:buClr>
              <a:buSzPts val="1100"/>
              <a:buFont typeface="Arial"/>
              <a:buNone/>
            </a:pPr>
            <a:r>
              <a:rPr lang="en" dirty="0"/>
              <a:t>Omnichannel Manager GSK</a:t>
            </a:r>
            <a:endParaRPr dirty="0"/>
          </a:p>
        </p:txBody>
      </p:sp>
      <p:sp>
        <p:nvSpPr>
          <p:cNvPr id="287" name="Google Shape;287;p35"/>
          <p:cNvSpPr/>
          <p:nvPr/>
        </p:nvSpPr>
        <p:spPr>
          <a:xfrm rot="-475597" flipH="1">
            <a:off x="5128461" y="1718217"/>
            <a:ext cx="75" cy="207060"/>
          </a:xfrm>
          <a:custGeom>
            <a:avLst/>
            <a:gdLst/>
            <a:ahLst/>
            <a:cxnLst/>
            <a:rect l="l" t="t" r="r" b="b"/>
            <a:pathLst>
              <a:path w="1" h="2755" fill="none" extrusionOk="0">
                <a:moveTo>
                  <a:pt x="1" y="0"/>
                </a:moveTo>
                <a:lnTo>
                  <a:pt x="1" y="2755"/>
                </a:lnTo>
              </a:path>
            </a:pathLst>
          </a:custGeom>
          <a:noFill/>
          <a:ln w="1450" cap="flat" cmpd="sng">
            <a:solidFill>
              <a:srgbClr val="FFFFFF"/>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5"/>
          <p:cNvSpPr/>
          <p:nvPr/>
        </p:nvSpPr>
        <p:spPr>
          <a:xfrm rot="-475597" flipH="1">
            <a:off x="5024889" y="1821718"/>
            <a:ext cx="207143" cy="75"/>
          </a:xfrm>
          <a:custGeom>
            <a:avLst/>
            <a:gdLst/>
            <a:ahLst/>
            <a:cxnLst/>
            <a:rect l="l" t="t" r="r" b="b"/>
            <a:pathLst>
              <a:path w="2756" h="1" fill="none" extrusionOk="0">
                <a:moveTo>
                  <a:pt x="1" y="1"/>
                </a:moveTo>
                <a:lnTo>
                  <a:pt x="2755" y="1"/>
                </a:lnTo>
              </a:path>
            </a:pathLst>
          </a:custGeom>
          <a:noFill/>
          <a:ln w="1450" cap="flat" cmpd="sng">
            <a:solidFill>
              <a:srgbClr val="FFFFFF"/>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5"/>
          <p:cNvSpPr/>
          <p:nvPr/>
        </p:nvSpPr>
        <p:spPr>
          <a:xfrm rot="469332">
            <a:off x="-1781939" y="3078331"/>
            <a:ext cx="4431921" cy="1729508"/>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nvGrpSpPr>
          <p:cNvPr id="291" name="Google Shape;291;p35"/>
          <p:cNvGrpSpPr/>
          <p:nvPr/>
        </p:nvGrpSpPr>
        <p:grpSpPr>
          <a:xfrm>
            <a:off x="5142915" y="1427399"/>
            <a:ext cx="3690777" cy="3607764"/>
            <a:chOff x="5142915" y="1427399"/>
            <a:chExt cx="3690777" cy="3607764"/>
          </a:xfrm>
        </p:grpSpPr>
        <p:sp>
          <p:nvSpPr>
            <p:cNvPr id="292" name="Google Shape;292;p35"/>
            <p:cNvSpPr/>
            <p:nvPr/>
          </p:nvSpPr>
          <p:spPr>
            <a:xfrm>
              <a:off x="5231050" y="4594800"/>
              <a:ext cx="3296700" cy="325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3" name="Google Shape;293;p35"/>
            <p:cNvGrpSpPr/>
            <p:nvPr/>
          </p:nvGrpSpPr>
          <p:grpSpPr>
            <a:xfrm>
              <a:off x="5142915" y="1427399"/>
              <a:ext cx="3690777" cy="3607764"/>
              <a:chOff x="5238657" y="1667812"/>
              <a:chExt cx="3499362" cy="3420654"/>
            </a:xfrm>
          </p:grpSpPr>
          <p:sp>
            <p:nvSpPr>
              <p:cNvPr id="294" name="Google Shape;294;p35"/>
              <p:cNvSpPr/>
              <p:nvPr/>
            </p:nvSpPr>
            <p:spPr>
              <a:xfrm rot="-475597" flipH="1">
                <a:off x="6469529" y="2031233"/>
                <a:ext cx="2126970" cy="2200245"/>
              </a:xfrm>
              <a:custGeom>
                <a:avLst/>
                <a:gdLst/>
                <a:ahLst/>
                <a:cxnLst/>
                <a:rect l="l" t="t" r="r" b="b"/>
                <a:pathLst>
                  <a:path w="28299" h="29275" extrusionOk="0">
                    <a:moveTo>
                      <a:pt x="22798" y="0"/>
                    </a:moveTo>
                    <a:lnTo>
                      <a:pt x="0" y="13269"/>
                    </a:lnTo>
                    <a:lnTo>
                      <a:pt x="6031" y="29274"/>
                    </a:lnTo>
                    <a:lnTo>
                      <a:pt x="28298" y="14593"/>
                    </a:lnTo>
                    <a:lnTo>
                      <a:pt x="227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5"/>
              <p:cNvSpPr/>
              <p:nvPr/>
            </p:nvSpPr>
            <p:spPr>
              <a:xfrm rot="-475597" flipH="1">
                <a:off x="5338904" y="3237674"/>
                <a:ext cx="2926304" cy="1656929"/>
              </a:xfrm>
              <a:custGeom>
                <a:avLst/>
                <a:gdLst/>
                <a:ahLst/>
                <a:cxnLst/>
                <a:rect l="l" t="t" r="r" b="b"/>
                <a:pathLst>
                  <a:path w="38934" h="22046" extrusionOk="0">
                    <a:moveTo>
                      <a:pt x="22268" y="1"/>
                    </a:moveTo>
                    <a:lnTo>
                      <a:pt x="1" y="14682"/>
                    </a:lnTo>
                    <a:lnTo>
                      <a:pt x="15703" y="22046"/>
                    </a:lnTo>
                    <a:lnTo>
                      <a:pt x="38934" y="4761"/>
                    </a:lnTo>
                    <a:lnTo>
                      <a:pt x="222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5"/>
              <p:cNvSpPr/>
              <p:nvPr/>
            </p:nvSpPr>
            <p:spPr>
              <a:xfrm rot="-475597" flipH="1">
                <a:off x="6616017" y="2197155"/>
                <a:ext cx="1827906" cy="1885108"/>
              </a:xfrm>
              <a:custGeom>
                <a:avLst/>
                <a:gdLst/>
                <a:ahLst/>
                <a:cxnLst/>
                <a:rect l="l" t="t" r="r" b="b"/>
                <a:pathLst>
                  <a:path w="24320" h="25082" extrusionOk="0">
                    <a:moveTo>
                      <a:pt x="19880" y="1"/>
                    </a:moveTo>
                    <a:lnTo>
                      <a:pt x="1" y="12035"/>
                    </a:lnTo>
                    <a:lnTo>
                      <a:pt x="4917" y="25081"/>
                    </a:lnTo>
                    <a:lnTo>
                      <a:pt x="24319" y="11772"/>
                    </a:lnTo>
                    <a:lnTo>
                      <a:pt x="1988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5"/>
              <p:cNvSpPr/>
              <p:nvPr/>
            </p:nvSpPr>
            <p:spPr>
              <a:xfrm rot="-475597" flipH="1">
                <a:off x="5955234" y="3803905"/>
                <a:ext cx="944769" cy="604344"/>
              </a:xfrm>
              <a:custGeom>
                <a:avLst/>
                <a:gdLst/>
                <a:ahLst/>
                <a:cxnLst/>
                <a:rect l="l" t="t" r="r" b="b"/>
                <a:pathLst>
                  <a:path w="12570" h="8041" extrusionOk="0">
                    <a:moveTo>
                      <a:pt x="7894" y="0"/>
                    </a:moveTo>
                    <a:lnTo>
                      <a:pt x="0" y="5991"/>
                    </a:lnTo>
                    <a:lnTo>
                      <a:pt x="4399" y="8041"/>
                    </a:lnTo>
                    <a:lnTo>
                      <a:pt x="12569" y="1899"/>
                    </a:lnTo>
                    <a:lnTo>
                      <a:pt x="7894" y="0"/>
                    </a:lnTo>
                    <a:close/>
                  </a:path>
                </a:pathLst>
              </a:custGeom>
              <a:solidFill>
                <a:srgbClr val="000000">
                  <a:alpha val="3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5"/>
              <p:cNvSpPr/>
              <p:nvPr/>
            </p:nvSpPr>
            <p:spPr>
              <a:xfrm rot="-475597" flipH="1">
                <a:off x="6540597" y="3294274"/>
                <a:ext cx="1378596" cy="979907"/>
              </a:xfrm>
              <a:custGeom>
                <a:avLst/>
                <a:gdLst/>
                <a:ahLst/>
                <a:cxnLst/>
                <a:rect l="l" t="t" r="r" b="b"/>
                <a:pathLst>
                  <a:path w="18342" h="13038" fill="none" extrusionOk="0">
                    <a:moveTo>
                      <a:pt x="0" y="13037"/>
                    </a:moveTo>
                    <a:lnTo>
                      <a:pt x="18341" y="0"/>
                    </a:ln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5"/>
              <p:cNvSpPr/>
              <p:nvPr/>
            </p:nvSpPr>
            <p:spPr>
              <a:xfrm rot="-475597" flipH="1">
                <a:off x="6447994" y="3353150"/>
                <a:ext cx="1378596" cy="979532"/>
              </a:xfrm>
              <a:custGeom>
                <a:avLst/>
                <a:gdLst/>
                <a:ahLst/>
                <a:cxnLst/>
                <a:rect l="l" t="t" r="r" b="b"/>
                <a:pathLst>
                  <a:path w="18342" h="13033" fill="none" extrusionOk="0">
                    <a:moveTo>
                      <a:pt x="1" y="13033"/>
                    </a:moveTo>
                    <a:lnTo>
                      <a:pt x="18342" y="0"/>
                    </a:ln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5"/>
              <p:cNvSpPr/>
              <p:nvPr/>
            </p:nvSpPr>
            <p:spPr>
              <a:xfrm rot="-475597" flipH="1">
                <a:off x="6354997" y="3411703"/>
                <a:ext cx="1378596" cy="979607"/>
              </a:xfrm>
              <a:custGeom>
                <a:avLst/>
                <a:gdLst/>
                <a:ahLst/>
                <a:cxnLst/>
                <a:rect l="l" t="t" r="r" b="b"/>
                <a:pathLst>
                  <a:path w="18342" h="13034" fill="none" extrusionOk="0">
                    <a:moveTo>
                      <a:pt x="0" y="13033"/>
                    </a:moveTo>
                    <a:lnTo>
                      <a:pt x="18341" y="1"/>
                    </a:ln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5"/>
              <p:cNvSpPr/>
              <p:nvPr/>
            </p:nvSpPr>
            <p:spPr>
              <a:xfrm rot="-475597" flipH="1">
                <a:off x="6262379" y="3470279"/>
                <a:ext cx="1378596" cy="979607"/>
              </a:xfrm>
              <a:custGeom>
                <a:avLst/>
                <a:gdLst/>
                <a:ahLst/>
                <a:cxnLst/>
                <a:rect l="l" t="t" r="r" b="b"/>
                <a:pathLst>
                  <a:path w="18342" h="13034" fill="none" extrusionOk="0">
                    <a:moveTo>
                      <a:pt x="0" y="13033"/>
                    </a:moveTo>
                    <a:lnTo>
                      <a:pt x="18341" y="1"/>
                    </a:ln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5"/>
              <p:cNvSpPr/>
              <p:nvPr/>
            </p:nvSpPr>
            <p:spPr>
              <a:xfrm rot="-475597" flipH="1">
                <a:off x="6169382" y="3528907"/>
                <a:ext cx="1378596" cy="979532"/>
              </a:xfrm>
              <a:custGeom>
                <a:avLst/>
                <a:gdLst/>
                <a:ahLst/>
                <a:cxnLst/>
                <a:rect l="l" t="t" r="r" b="b"/>
                <a:pathLst>
                  <a:path w="18342" h="13033" fill="none" extrusionOk="0">
                    <a:moveTo>
                      <a:pt x="0" y="13033"/>
                    </a:moveTo>
                    <a:lnTo>
                      <a:pt x="18341" y="0"/>
                    </a:ln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5"/>
              <p:cNvSpPr/>
              <p:nvPr/>
            </p:nvSpPr>
            <p:spPr>
              <a:xfrm rot="-475597" flipH="1">
                <a:off x="6793134" y="2396313"/>
                <a:ext cx="1422189" cy="1488275"/>
              </a:xfrm>
              <a:custGeom>
                <a:avLst/>
                <a:gdLst/>
                <a:ahLst/>
                <a:cxnLst/>
                <a:rect l="l" t="t" r="r" b="b"/>
                <a:pathLst>
                  <a:path w="18922" h="19802" extrusionOk="0">
                    <a:moveTo>
                      <a:pt x="14990" y="1"/>
                    </a:moveTo>
                    <a:cubicBezTo>
                      <a:pt x="14817" y="1"/>
                      <a:pt x="14641" y="58"/>
                      <a:pt x="14487" y="172"/>
                    </a:cubicBezTo>
                    <a:cubicBezTo>
                      <a:pt x="14112" y="453"/>
                      <a:pt x="13221" y="1416"/>
                      <a:pt x="12409" y="2236"/>
                    </a:cubicBezTo>
                    <a:cubicBezTo>
                      <a:pt x="12160" y="2490"/>
                      <a:pt x="11915" y="2730"/>
                      <a:pt x="11696" y="2931"/>
                    </a:cubicBezTo>
                    <a:cubicBezTo>
                      <a:pt x="11536" y="3083"/>
                      <a:pt x="11371" y="3225"/>
                      <a:pt x="11197" y="3359"/>
                    </a:cubicBezTo>
                    <a:cubicBezTo>
                      <a:pt x="10386" y="3956"/>
                      <a:pt x="10716" y="3742"/>
                      <a:pt x="10145" y="4201"/>
                    </a:cubicBezTo>
                    <a:cubicBezTo>
                      <a:pt x="9918" y="4665"/>
                      <a:pt x="9704" y="5146"/>
                      <a:pt x="9499" y="5636"/>
                    </a:cubicBezTo>
                    <a:cubicBezTo>
                      <a:pt x="9454" y="5743"/>
                      <a:pt x="9410" y="5850"/>
                      <a:pt x="9370" y="5957"/>
                    </a:cubicBezTo>
                    <a:cubicBezTo>
                      <a:pt x="9303" y="6118"/>
                      <a:pt x="9240" y="6274"/>
                      <a:pt x="9183" y="6434"/>
                    </a:cubicBezTo>
                    <a:cubicBezTo>
                      <a:pt x="8946" y="7054"/>
                      <a:pt x="8732" y="7682"/>
                      <a:pt x="8536" y="8315"/>
                    </a:cubicBezTo>
                    <a:cubicBezTo>
                      <a:pt x="8273" y="9180"/>
                      <a:pt x="8055" y="10053"/>
                      <a:pt x="7881" y="10936"/>
                    </a:cubicBezTo>
                    <a:cubicBezTo>
                      <a:pt x="7805" y="11328"/>
                      <a:pt x="3464" y="14769"/>
                      <a:pt x="1" y="17604"/>
                    </a:cubicBezTo>
                    <a:lnTo>
                      <a:pt x="821" y="19801"/>
                    </a:lnTo>
                    <a:cubicBezTo>
                      <a:pt x="3718" y="17323"/>
                      <a:pt x="9704" y="12768"/>
                      <a:pt x="10020" y="12590"/>
                    </a:cubicBezTo>
                    <a:cubicBezTo>
                      <a:pt x="10190" y="12491"/>
                      <a:pt x="10359" y="12389"/>
                      <a:pt x="10529" y="12286"/>
                    </a:cubicBezTo>
                    <a:cubicBezTo>
                      <a:pt x="11099" y="11943"/>
                      <a:pt x="11643" y="11560"/>
                      <a:pt x="12160" y="11141"/>
                    </a:cubicBezTo>
                    <a:cubicBezTo>
                      <a:pt x="12222" y="11092"/>
                      <a:pt x="12280" y="11038"/>
                      <a:pt x="12343" y="10989"/>
                    </a:cubicBezTo>
                    <a:cubicBezTo>
                      <a:pt x="12436" y="10909"/>
                      <a:pt x="12534" y="10829"/>
                      <a:pt x="12632" y="10753"/>
                    </a:cubicBezTo>
                    <a:cubicBezTo>
                      <a:pt x="12762" y="10651"/>
                      <a:pt x="12891" y="10553"/>
                      <a:pt x="13020" y="10455"/>
                    </a:cubicBezTo>
                    <a:cubicBezTo>
                      <a:pt x="13319" y="10232"/>
                      <a:pt x="13613" y="10013"/>
                      <a:pt x="13903" y="9755"/>
                    </a:cubicBezTo>
                    <a:cubicBezTo>
                      <a:pt x="14482" y="9242"/>
                      <a:pt x="15088" y="8765"/>
                      <a:pt x="15717" y="8320"/>
                    </a:cubicBezTo>
                    <a:lnTo>
                      <a:pt x="15908" y="8199"/>
                    </a:lnTo>
                    <a:cubicBezTo>
                      <a:pt x="16234" y="7994"/>
                      <a:pt x="16920" y="7557"/>
                      <a:pt x="17535" y="7147"/>
                    </a:cubicBezTo>
                    <a:lnTo>
                      <a:pt x="18431" y="6617"/>
                    </a:lnTo>
                    <a:cubicBezTo>
                      <a:pt x="18797" y="6399"/>
                      <a:pt x="18921" y="5922"/>
                      <a:pt x="18703" y="5552"/>
                    </a:cubicBezTo>
                    <a:cubicBezTo>
                      <a:pt x="18558" y="5309"/>
                      <a:pt x="18298" y="5172"/>
                      <a:pt x="18032" y="5172"/>
                    </a:cubicBezTo>
                    <a:cubicBezTo>
                      <a:pt x="17898" y="5172"/>
                      <a:pt x="17762" y="5207"/>
                      <a:pt x="17638" y="5280"/>
                    </a:cubicBezTo>
                    <a:lnTo>
                      <a:pt x="15472" y="6564"/>
                    </a:lnTo>
                    <a:lnTo>
                      <a:pt x="15405" y="6483"/>
                    </a:lnTo>
                    <a:lnTo>
                      <a:pt x="18132" y="4544"/>
                    </a:lnTo>
                    <a:cubicBezTo>
                      <a:pt x="18485" y="4295"/>
                      <a:pt x="18565" y="3814"/>
                      <a:pt x="18315" y="3461"/>
                    </a:cubicBezTo>
                    <a:cubicBezTo>
                      <a:pt x="18166" y="3249"/>
                      <a:pt x="17926" y="3135"/>
                      <a:pt x="17683" y="3135"/>
                    </a:cubicBezTo>
                    <a:cubicBezTo>
                      <a:pt x="17528" y="3135"/>
                      <a:pt x="17372" y="3181"/>
                      <a:pt x="17237" y="3279"/>
                    </a:cubicBezTo>
                    <a:lnTo>
                      <a:pt x="14464" y="5249"/>
                    </a:lnTo>
                    <a:lnTo>
                      <a:pt x="14353" y="5102"/>
                    </a:lnTo>
                    <a:lnTo>
                      <a:pt x="17615" y="2450"/>
                    </a:lnTo>
                    <a:cubicBezTo>
                      <a:pt x="17950" y="2178"/>
                      <a:pt x="17999" y="1692"/>
                      <a:pt x="17727" y="1358"/>
                    </a:cubicBezTo>
                    <a:cubicBezTo>
                      <a:pt x="17573" y="1168"/>
                      <a:pt x="17351" y="1071"/>
                      <a:pt x="17126" y="1071"/>
                    </a:cubicBezTo>
                    <a:cubicBezTo>
                      <a:pt x="16954" y="1071"/>
                      <a:pt x="16780" y="1128"/>
                      <a:pt x="16635" y="1246"/>
                    </a:cubicBezTo>
                    <a:lnTo>
                      <a:pt x="13403" y="3867"/>
                    </a:lnTo>
                    <a:lnTo>
                      <a:pt x="13363" y="3814"/>
                    </a:lnTo>
                    <a:cubicBezTo>
                      <a:pt x="13363" y="3814"/>
                      <a:pt x="15463" y="1478"/>
                      <a:pt x="15454" y="1469"/>
                    </a:cubicBezTo>
                    <a:cubicBezTo>
                      <a:pt x="15761" y="1153"/>
                      <a:pt x="15904" y="743"/>
                      <a:pt x="15632" y="346"/>
                    </a:cubicBezTo>
                    <a:cubicBezTo>
                      <a:pt x="15472" y="116"/>
                      <a:pt x="15235" y="1"/>
                      <a:pt x="1499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5"/>
              <p:cNvSpPr/>
              <p:nvPr/>
            </p:nvSpPr>
            <p:spPr>
              <a:xfrm rot="-475597" flipH="1">
                <a:off x="6740142" y="2725475"/>
                <a:ext cx="686216" cy="819220"/>
              </a:xfrm>
              <a:custGeom>
                <a:avLst/>
                <a:gdLst/>
                <a:ahLst/>
                <a:cxnLst/>
                <a:rect l="l" t="t" r="r" b="b"/>
                <a:pathLst>
                  <a:path w="9130" h="10900" extrusionOk="0">
                    <a:moveTo>
                      <a:pt x="2341" y="0"/>
                    </a:moveTo>
                    <a:lnTo>
                      <a:pt x="1" y="1734"/>
                    </a:lnTo>
                    <a:lnTo>
                      <a:pt x="6687" y="10769"/>
                    </a:lnTo>
                    <a:cubicBezTo>
                      <a:pt x="6748" y="10854"/>
                      <a:pt x="6844" y="10899"/>
                      <a:pt x="6942" y="10899"/>
                    </a:cubicBezTo>
                    <a:cubicBezTo>
                      <a:pt x="7008" y="10899"/>
                      <a:pt x="7075" y="10879"/>
                      <a:pt x="7132" y="10836"/>
                    </a:cubicBezTo>
                    <a:lnTo>
                      <a:pt x="8960" y="9481"/>
                    </a:lnTo>
                    <a:cubicBezTo>
                      <a:pt x="9102" y="9378"/>
                      <a:pt x="9129" y="9178"/>
                      <a:pt x="9027" y="9039"/>
                    </a:cubicBezTo>
                    <a:lnTo>
                      <a:pt x="234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5"/>
              <p:cNvSpPr/>
              <p:nvPr/>
            </p:nvSpPr>
            <p:spPr>
              <a:xfrm rot="-475597" flipH="1">
                <a:off x="6626011" y="2188483"/>
                <a:ext cx="1043906" cy="947364"/>
              </a:xfrm>
              <a:custGeom>
                <a:avLst/>
                <a:gdLst/>
                <a:ahLst/>
                <a:cxnLst/>
                <a:rect l="l" t="t" r="r" b="b"/>
                <a:pathLst>
                  <a:path w="13889" h="12605" extrusionOk="0">
                    <a:moveTo>
                      <a:pt x="9409" y="0"/>
                    </a:moveTo>
                    <a:lnTo>
                      <a:pt x="0" y="10078"/>
                    </a:lnTo>
                    <a:lnTo>
                      <a:pt x="1868" y="12605"/>
                    </a:lnTo>
                    <a:lnTo>
                      <a:pt x="13889" y="6053"/>
                    </a:lnTo>
                    <a:lnTo>
                      <a:pt x="94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5"/>
              <p:cNvSpPr/>
              <p:nvPr/>
            </p:nvSpPr>
            <p:spPr>
              <a:xfrm rot="-475597" flipH="1">
                <a:off x="7384404" y="2739914"/>
                <a:ext cx="323717" cy="343396"/>
              </a:xfrm>
              <a:custGeom>
                <a:avLst/>
                <a:gdLst/>
                <a:ahLst/>
                <a:cxnLst/>
                <a:rect l="l" t="t" r="r" b="b"/>
                <a:pathLst>
                  <a:path w="4307" h="4569" extrusionOk="0">
                    <a:moveTo>
                      <a:pt x="1908" y="0"/>
                    </a:moveTo>
                    <a:lnTo>
                      <a:pt x="0" y="2042"/>
                    </a:lnTo>
                    <a:lnTo>
                      <a:pt x="1868" y="4569"/>
                    </a:lnTo>
                    <a:lnTo>
                      <a:pt x="4306" y="3241"/>
                    </a:lnTo>
                    <a:lnTo>
                      <a:pt x="19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5"/>
              <p:cNvSpPr/>
              <p:nvPr/>
            </p:nvSpPr>
            <p:spPr>
              <a:xfrm rot="-475597" flipH="1">
                <a:off x="6062359" y="1735102"/>
                <a:ext cx="1053977" cy="1127592"/>
              </a:xfrm>
              <a:custGeom>
                <a:avLst/>
                <a:gdLst/>
                <a:ahLst/>
                <a:cxnLst/>
                <a:rect l="l" t="t" r="r" b="b"/>
                <a:pathLst>
                  <a:path w="14023" h="15003" extrusionOk="0">
                    <a:moveTo>
                      <a:pt x="2969" y="0"/>
                    </a:moveTo>
                    <a:lnTo>
                      <a:pt x="0" y="9988"/>
                    </a:lnTo>
                    <a:lnTo>
                      <a:pt x="3708" y="15003"/>
                    </a:lnTo>
                    <a:lnTo>
                      <a:pt x="14022" y="14940"/>
                    </a:lnTo>
                    <a:lnTo>
                      <a:pt x="296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5"/>
              <p:cNvSpPr/>
              <p:nvPr/>
            </p:nvSpPr>
            <p:spPr>
              <a:xfrm rot="-475597" flipH="1">
                <a:off x="6016155" y="1746523"/>
                <a:ext cx="924701" cy="1130148"/>
              </a:xfrm>
              <a:custGeom>
                <a:avLst/>
                <a:gdLst/>
                <a:ahLst/>
                <a:cxnLst/>
                <a:rect l="l" t="t" r="r" b="b"/>
                <a:pathLst>
                  <a:path w="12303" h="15037" extrusionOk="0">
                    <a:moveTo>
                      <a:pt x="788" y="1"/>
                    </a:moveTo>
                    <a:cubicBezTo>
                      <a:pt x="723" y="1"/>
                      <a:pt x="668" y="17"/>
                      <a:pt x="625" y="49"/>
                    </a:cubicBezTo>
                    <a:cubicBezTo>
                      <a:pt x="1" y="512"/>
                      <a:pt x="1971" y="4229"/>
                      <a:pt x="5019" y="8357"/>
                    </a:cubicBezTo>
                    <a:cubicBezTo>
                      <a:pt x="7862" y="12195"/>
                      <a:pt x="10642" y="15036"/>
                      <a:pt x="11516" y="15036"/>
                    </a:cubicBezTo>
                    <a:cubicBezTo>
                      <a:pt x="11581" y="15036"/>
                      <a:pt x="11635" y="15021"/>
                      <a:pt x="11678" y="14989"/>
                    </a:cubicBezTo>
                    <a:cubicBezTo>
                      <a:pt x="12302" y="14525"/>
                      <a:pt x="10332" y="10808"/>
                      <a:pt x="7284" y="6681"/>
                    </a:cubicBezTo>
                    <a:cubicBezTo>
                      <a:pt x="4441" y="2843"/>
                      <a:pt x="1664" y="1"/>
                      <a:pt x="7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5"/>
              <p:cNvSpPr/>
              <p:nvPr/>
            </p:nvSpPr>
            <p:spPr>
              <a:xfrm rot="-475597" flipH="1">
                <a:off x="6394992" y="2178326"/>
                <a:ext cx="243971" cy="264706"/>
              </a:xfrm>
              <a:custGeom>
                <a:avLst/>
                <a:gdLst/>
                <a:ahLst/>
                <a:cxnLst/>
                <a:rect l="l" t="t" r="r" b="b"/>
                <a:pathLst>
                  <a:path w="3246" h="3522" extrusionOk="0">
                    <a:moveTo>
                      <a:pt x="1472" y="0"/>
                    </a:moveTo>
                    <a:lnTo>
                      <a:pt x="1" y="1083"/>
                    </a:lnTo>
                    <a:cubicBezTo>
                      <a:pt x="1124" y="2844"/>
                      <a:pt x="1726" y="3521"/>
                      <a:pt x="1726" y="3521"/>
                    </a:cubicBezTo>
                    <a:lnTo>
                      <a:pt x="3246" y="2398"/>
                    </a:lnTo>
                    <a:lnTo>
                      <a:pt x="14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5"/>
              <p:cNvSpPr/>
              <p:nvPr/>
            </p:nvSpPr>
            <p:spPr>
              <a:xfrm rot="-475597" flipH="1">
                <a:off x="6380297" y="2185278"/>
                <a:ext cx="152501" cy="182258"/>
              </a:xfrm>
              <a:custGeom>
                <a:avLst/>
                <a:gdLst/>
                <a:ahLst/>
                <a:cxnLst/>
                <a:rect l="l" t="t" r="r" b="b"/>
                <a:pathLst>
                  <a:path w="2029" h="2425" extrusionOk="0">
                    <a:moveTo>
                      <a:pt x="169" y="1"/>
                    </a:moveTo>
                    <a:cubicBezTo>
                      <a:pt x="152" y="1"/>
                      <a:pt x="137" y="5"/>
                      <a:pt x="125" y="14"/>
                    </a:cubicBezTo>
                    <a:cubicBezTo>
                      <a:pt x="1" y="108"/>
                      <a:pt x="290" y="723"/>
                      <a:pt x="781" y="1387"/>
                    </a:cubicBezTo>
                    <a:cubicBezTo>
                      <a:pt x="1228" y="1989"/>
                      <a:pt x="1687" y="2424"/>
                      <a:pt x="1862" y="2424"/>
                    </a:cubicBezTo>
                    <a:cubicBezTo>
                      <a:pt x="1878" y="2424"/>
                      <a:pt x="1892" y="2420"/>
                      <a:pt x="1904" y="2412"/>
                    </a:cubicBezTo>
                    <a:cubicBezTo>
                      <a:pt x="2029" y="2314"/>
                      <a:pt x="1739" y="1699"/>
                      <a:pt x="1249" y="1039"/>
                    </a:cubicBezTo>
                    <a:cubicBezTo>
                      <a:pt x="807" y="435"/>
                      <a:pt x="346" y="1"/>
                      <a:pt x="1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5"/>
              <p:cNvSpPr/>
              <p:nvPr/>
            </p:nvSpPr>
            <p:spPr>
              <a:xfrm rot="-475597" flipH="1">
                <a:off x="7275550" y="2362961"/>
                <a:ext cx="1046311" cy="1422061"/>
              </a:xfrm>
              <a:custGeom>
                <a:avLst/>
                <a:gdLst/>
                <a:ahLst/>
                <a:cxnLst/>
                <a:rect l="l" t="t" r="r" b="b"/>
                <a:pathLst>
                  <a:path w="13921" h="18921" extrusionOk="0">
                    <a:moveTo>
                      <a:pt x="12890" y="1"/>
                    </a:moveTo>
                    <a:cubicBezTo>
                      <a:pt x="12793" y="1"/>
                      <a:pt x="12690" y="44"/>
                      <a:pt x="12561" y="147"/>
                    </a:cubicBezTo>
                    <a:cubicBezTo>
                      <a:pt x="12138" y="482"/>
                      <a:pt x="12436" y="1533"/>
                      <a:pt x="12276" y="1912"/>
                    </a:cubicBezTo>
                    <a:cubicBezTo>
                      <a:pt x="12231" y="2024"/>
                      <a:pt x="12173" y="2131"/>
                      <a:pt x="12111" y="2229"/>
                    </a:cubicBezTo>
                    <a:cubicBezTo>
                      <a:pt x="11576" y="3053"/>
                      <a:pt x="10720" y="2978"/>
                      <a:pt x="10127" y="4038"/>
                    </a:cubicBezTo>
                    <a:cubicBezTo>
                      <a:pt x="10038" y="4190"/>
                      <a:pt x="9971" y="4546"/>
                      <a:pt x="9896" y="4948"/>
                    </a:cubicBezTo>
                    <a:cubicBezTo>
                      <a:pt x="9869" y="5095"/>
                      <a:pt x="9842" y="5242"/>
                      <a:pt x="9815" y="5393"/>
                    </a:cubicBezTo>
                    <a:cubicBezTo>
                      <a:pt x="9784" y="5563"/>
                      <a:pt x="9744" y="5732"/>
                      <a:pt x="9708" y="5892"/>
                    </a:cubicBezTo>
                    <a:cubicBezTo>
                      <a:pt x="9664" y="6093"/>
                      <a:pt x="9597" y="6285"/>
                      <a:pt x="9503" y="6467"/>
                    </a:cubicBezTo>
                    <a:cubicBezTo>
                      <a:pt x="9396" y="6543"/>
                      <a:pt x="9000" y="6851"/>
                      <a:pt x="8403" y="7314"/>
                    </a:cubicBezTo>
                    <a:cubicBezTo>
                      <a:pt x="7431" y="8068"/>
                      <a:pt x="3411" y="10983"/>
                      <a:pt x="1" y="13483"/>
                    </a:cubicBezTo>
                    <a:lnTo>
                      <a:pt x="2038" y="18921"/>
                    </a:lnTo>
                    <a:cubicBezTo>
                      <a:pt x="5670" y="16019"/>
                      <a:pt x="11469" y="11624"/>
                      <a:pt x="11924" y="11277"/>
                    </a:cubicBezTo>
                    <a:cubicBezTo>
                      <a:pt x="11941" y="11263"/>
                      <a:pt x="11955" y="11250"/>
                      <a:pt x="11968" y="11241"/>
                    </a:cubicBezTo>
                    <a:cubicBezTo>
                      <a:pt x="12534" y="10840"/>
                      <a:pt x="13114" y="10461"/>
                      <a:pt x="13479" y="9917"/>
                    </a:cubicBezTo>
                    <a:cubicBezTo>
                      <a:pt x="13617" y="9703"/>
                      <a:pt x="13724" y="9467"/>
                      <a:pt x="13782" y="9222"/>
                    </a:cubicBezTo>
                    <a:cubicBezTo>
                      <a:pt x="13791" y="9191"/>
                      <a:pt x="13800" y="9164"/>
                      <a:pt x="13805" y="9133"/>
                    </a:cubicBezTo>
                    <a:cubicBezTo>
                      <a:pt x="13840" y="8972"/>
                      <a:pt x="13858" y="8803"/>
                      <a:pt x="13862" y="8638"/>
                    </a:cubicBezTo>
                    <a:cubicBezTo>
                      <a:pt x="13889" y="7586"/>
                      <a:pt x="13296" y="6744"/>
                      <a:pt x="12735" y="5826"/>
                    </a:cubicBezTo>
                    <a:cubicBezTo>
                      <a:pt x="12672" y="5728"/>
                      <a:pt x="12579" y="5679"/>
                      <a:pt x="12588" y="5500"/>
                    </a:cubicBezTo>
                    <a:cubicBezTo>
                      <a:pt x="12597" y="5326"/>
                      <a:pt x="12744" y="5175"/>
                      <a:pt x="12877" y="5001"/>
                    </a:cubicBezTo>
                    <a:cubicBezTo>
                      <a:pt x="13328" y="4413"/>
                      <a:pt x="13631" y="3829"/>
                      <a:pt x="13787" y="3223"/>
                    </a:cubicBezTo>
                    <a:cubicBezTo>
                      <a:pt x="13880" y="2866"/>
                      <a:pt x="13920" y="2496"/>
                      <a:pt x="13916" y="2126"/>
                    </a:cubicBezTo>
                    <a:cubicBezTo>
                      <a:pt x="13907" y="1716"/>
                      <a:pt x="13849" y="1302"/>
                      <a:pt x="13742" y="901"/>
                    </a:cubicBezTo>
                    <a:cubicBezTo>
                      <a:pt x="13675" y="606"/>
                      <a:pt x="13501" y="343"/>
                      <a:pt x="13256" y="165"/>
                    </a:cubicBezTo>
                    <a:cubicBezTo>
                      <a:pt x="13118" y="67"/>
                      <a:pt x="13009" y="1"/>
                      <a:pt x="1289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Picture 1">
            <a:extLst>
              <a:ext uri="{FF2B5EF4-FFF2-40B4-BE49-F238E27FC236}">
                <a16:creationId xmlns:a16="http://schemas.microsoft.com/office/drawing/2014/main" id="{71BEE978-B5FD-DBFF-D114-3D8582F8E265}"/>
              </a:ext>
            </a:extLst>
          </p:cNvPr>
          <p:cNvPicPr>
            <a:picLocks noChangeAspect="1"/>
          </p:cNvPicPr>
          <p:nvPr/>
        </p:nvPicPr>
        <p:blipFill>
          <a:blip r:embed="rId3"/>
          <a:stretch>
            <a:fillRect/>
          </a:stretch>
        </p:blipFill>
        <p:spPr>
          <a:xfrm>
            <a:off x="7838619" y="-224214"/>
            <a:ext cx="1524132" cy="1524132"/>
          </a:xfrm>
          <a:prstGeom prst="rect">
            <a:avLst/>
          </a:prstGeom>
        </p:spPr>
      </p:pic>
      <p:sp>
        <p:nvSpPr>
          <p:cNvPr id="3" name="TextBox 2">
            <a:extLst>
              <a:ext uri="{FF2B5EF4-FFF2-40B4-BE49-F238E27FC236}">
                <a16:creationId xmlns:a16="http://schemas.microsoft.com/office/drawing/2014/main" id="{BC75AB5C-A0B8-29F5-666D-5F26B9CAEAE1}"/>
              </a:ext>
            </a:extLst>
          </p:cNvPr>
          <p:cNvSpPr txBox="1"/>
          <p:nvPr/>
        </p:nvSpPr>
        <p:spPr>
          <a:xfrm>
            <a:off x="76072" y="4792980"/>
            <a:ext cx="2606168" cy="369332"/>
          </a:xfrm>
          <a:prstGeom prst="rect">
            <a:avLst/>
          </a:prstGeom>
          <a:noFill/>
        </p:spPr>
        <p:txBody>
          <a:bodyPr wrap="square" rtlCol="0">
            <a:spAutoFit/>
          </a:bodyPr>
          <a:lstStyle/>
          <a:p>
            <a:r>
              <a:rPr lang="en-US" sz="900" dirty="0"/>
              <a:t>NP-GR-NA-PPT-230002</a:t>
            </a:r>
          </a:p>
          <a:p>
            <a:r>
              <a:rPr lang="el-GR" sz="900" dirty="0"/>
              <a:t>ΙΣΧΥΣ: 6/23 – 6/25</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7"/>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Table of contents</a:t>
            </a:r>
            <a:endParaRPr/>
          </a:p>
        </p:txBody>
      </p:sp>
      <p:sp>
        <p:nvSpPr>
          <p:cNvPr id="328" name="Google Shape;328;p37"/>
          <p:cNvSpPr txBox="1">
            <a:spLocks noGrp="1"/>
          </p:cNvSpPr>
          <p:nvPr>
            <p:ph type="title" idx="13"/>
          </p:nvPr>
        </p:nvSpPr>
        <p:spPr>
          <a:xfrm>
            <a:off x="889450" y="3076775"/>
            <a:ext cx="624000" cy="6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
        <p:nvSpPr>
          <p:cNvPr id="329" name="Google Shape;329;p37"/>
          <p:cNvSpPr txBox="1">
            <a:spLocks noGrp="1"/>
          </p:cNvSpPr>
          <p:nvPr>
            <p:ph type="title" idx="16"/>
          </p:nvPr>
        </p:nvSpPr>
        <p:spPr>
          <a:xfrm>
            <a:off x="3523125" y="3076775"/>
            <a:ext cx="624000" cy="6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05</a:t>
            </a:r>
            <a:endParaRPr dirty="0"/>
          </a:p>
        </p:txBody>
      </p:sp>
      <p:sp>
        <p:nvSpPr>
          <p:cNvPr id="330" name="Google Shape;330;p37"/>
          <p:cNvSpPr txBox="1">
            <a:spLocks noGrp="1"/>
          </p:cNvSpPr>
          <p:nvPr>
            <p:ph type="title" idx="19"/>
          </p:nvPr>
        </p:nvSpPr>
        <p:spPr>
          <a:xfrm>
            <a:off x="6156800" y="3076775"/>
            <a:ext cx="624000" cy="6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06</a:t>
            </a:r>
            <a:endParaRPr/>
          </a:p>
        </p:txBody>
      </p:sp>
      <p:sp>
        <p:nvSpPr>
          <p:cNvPr id="331" name="Google Shape;331;p37"/>
          <p:cNvSpPr txBox="1">
            <a:spLocks noGrp="1"/>
          </p:cNvSpPr>
          <p:nvPr>
            <p:ph type="title" idx="2"/>
          </p:nvPr>
        </p:nvSpPr>
        <p:spPr>
          <a:xfrm>
            <a:off x="889450" y="1338950"/>
            <a:ext cx="624000" cy="6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332" name="Google Shape;332;p37"/>
          <p:cNvSpPr txBox="1">
            <a:spLocks noGrp="1"/>
          </p:cNvSpPr>
          <p:nvPr>
            <p:ph type="title" idx="4"/>
          </p:nvPr>
        </p:nvSpPr>
        <p:spPr>
          <a:xfrm>
            <a:off x="3523125" y="1338950"/>
            <a:ext cx="624000" cy="6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333" name="Google Shape;333;p37"/>
          <p:cNvSpPr txBox="1">
            <a:spLocks noGrp="1"/>
          </p:cNvSpPr>
          <p:nvPr>
            <p:ph type="title" idx="7"/>
          </p:nvPr>
        </p:nvSpPr>
        <p:spPr>
          <a:xfrm>
            <a:off x="6156800" y="1338950"/>
            <a:ext cx="624000" cy="6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334" name="Google Shape;334;p37"/>
          <p:cNvSpPr txBox="1">
            <a:spLocks noGrp="1"/>
          </p:cNvSpPr>
          <p:nvPr>
            <p:ph type="subTitle" idx="1"/>
          </p:nvPr>
        </p:nvSpPr>
        <p:spPr>
          <a:xfrm>
            <a:off x="743225" y="2059451"/>
            <a:ext cx="2397600" cy="42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New ‘Era’</a:t>
            </a:r>
            <a:endParaRPr dirty="0"/>
          </a:p>
        </p:txBody>
      </p:sp>
      <p:sp>
        <p:nvSpPr>
          <p:cNvPr id="335" name="Google Shape;335;p37"/>
          <p:cNvSpPr txBox="1">
            <a:spLocks noGrp="1"/>
          </p:cNvSpPr>
          <p:nvPr>
            <p:ph type="subTitle" idx="3"/>
          </p:nvPr>
        </p:nvSpPr>
        <p:spPr>
          <a:xfrm>
            <a:off x="743225" y="2353107"/>
            <a:ext cx="2397600" cy="51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Multichannel </a:t>
            </a:r>
            <a:r>
              <a:rPr lang="en" dirty="0">
                <a:sym typeface="Wingdings" panose="05000000000000000000" pitchFamily="2" charset="2"/>
              </a:rPr>
              <a:t> Omnichannel</a:t>
            </a:r>
            <a:endParaRPr dirty="0"/>
          </a:p>
        </p:txBody>
      </p:sp>
      <p:sp>
        <p:nvSpPr>
          <p:cNvPr id="336" name="Google Shape;336;p37"/>
          <p:cNvSpPr txBox="1">
            <a:spLocks noGrp="1"/>
          </p:cNvSpPr>
          <p:nvPr>
            <p:ph type="subTitle" idx="5"/>
          </p:nvPr>
        </p:nvSpPr>
        <p:spPr>
          <a:xfrm>
            <a:off x="3373200" y="2059451"/>
            <a:ext cx="2397600" cy="42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Insights </a:t>
            </a:r>
            <a:endParaRPr dirty="0"/>
          </a:p>
        </p:txBody>
      </p:sp>
      <p:sp>
        <p:nvSpPr>
          <p:cNvPr id="337" name="Google Shape;337;p37"/>
          <p:cNvSpPr txBox="1">
            <a:spLocks noGrp="1"/>
          </p:cNvSpPr>
          <p:nvPr>
            <p:ph type="subTitle" idx="6"/>
          </p:nvPr>
        </p:nvSpPr>
        <p:spPr>
          <a:xfrm>
            <a:off x="3373200" y="2353107"/>
            <a:ext cx="2397600" cy="51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HCPs viewpoint</a:t>
            </a:r>
            <a:endParaRPr dirty="0"/>
          </a:p>
        </p:txBody>
      </p:sp>
      <p:sp>
        <p:nvSpPr>
          <p:cNvPr id="338" name="Google Shape;338;p37"/>
          <p:cNvSpPr txBox="1">
            <a:spLocks noGrp="1"/>
          </p:cNvSpPr>
          <p:nvPr>
            <p:ph type="subTitle" idx="8"/>
          </p:nvPr>
        </p:nvSpPr>
        <p:spPr>
          <a:xfrm>
            <a:off x="6003175" y="2059451"/>
            <a:ext cx="2397600" cy="42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Challenges</a:t>
            </a:r>
            <a:endParaRPr dirty="0"/>
          </a:p>
        </p:txBody>
      </p:sp>
      <p:sp>
        <p:nvSpPr>
          <p:cNvPr id="340" name="Google Shape;340;p37"/>
          <p:cNvSpPr txBox="1">
            <a:spLocks noGrp="1"/>
          </p:cNvSpPr>
          <p:nvPr>
            <p:ph type="subTitle" idx="14"/>
          </p:nvPr>
        </p:nvSpPr>
        <p:spPr>
          <a:xfrm>
            <a:off x="717275" y="4086732"/>
            <a:ext cx="2397600" cy="42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Event Metrics vs Event KPIs</a:t>
            </a:r>
            <a:endParaRPr dirty="0"/>
          </a:p>
        </p:txBody>
      </p:sp>
      <p:sp>
        <p:nvSpPr>
          <p:cNvPr id="342" name="Google Shape;342;p37"/>
          <p:cNvSpPr txBox="1">
            <a:spLocks noGrp="1"/>
          </p:cNvSpPr>
          <p:nvPr>
            <p:ph type="subTitle" idx="17"/>
          </p:nvPr>
        </p:nvSpPr>
        <p:spPr>
          <a:xfrm>
            <a:off x="3373200" y="4082595"/>
            <a:ext cx="2397600" cy="42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Optimization Plan</a:t>
            </a:r>
            <a:endParaRPr dirty="0"/>
          </a:p>
        </p:txBody>
      </p:sp>
      <p:sp>
        <p:nvSpPr>
          <p:cNvPr id="343" name="Google Shape;343;p37"/>
          <p:cNvSpPr txBox="1">
            <a:spLocks noGrp="1"/>
          </p:cNvSpPr>
          <p:nvPr>
            <p:ph type="subTitle" idx="18"/>
          </p:nvPr>
        </p:nvSpPr>
        <p:spPr>
          <a:xfrm>
            <a:off x="3360225" y="4309764"/>
            <a:ext cx="2397600" cy="51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Pre – During – Post Event</a:t>
            </a:r>
            <a:endParaRPr dirty="0"/>
          </a:p>
        </p:txBody>
      </p:sp>
      <p:sp>
        <p:nvSpPr>
          <p:cNvPr id="344" name="Google Shape;344;p37"/>
          <p:cNvSpPr txBox="1">
            <a:spLocks noGrp="1"/>
          </p:cNvSpPr>
          <p:nvPr>
            <p:ph type="subTitle" idx="20"/>
          </p:nvPr>
        </p:nvSpPr>
        <p:spPr>
          <a:xfrm>
            <a:off x="6003175" y="3793203"/>
            <a:ext cx="2397600" cy="42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Future….</a:t>
            </a:r>
            <a:endParaRPr dirty="0"/>
          </a:p>
        </p:txBody>
      </p:sp>
      <p:sp>
        <p:nvSpPr>
          <p:cNvPr id="346" name="Google Shape;346;p37"/>
          <p:cNvSpPr/>
          <p:nvPr/>
        </p:nvSpPr>
        <p:spPr>
          <a:xfrm rot="10800000" flipH="1">
            <a:off x="4044849" y="-390711"/>
            <a:ext cx="4432343" cy="172967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8"/>
          <p:cNvSpPr txBox="1">
            <a:spLocks noGrp="1"/>
          </p:cNvSpPr>
          <p:nvPr>
            <p:ph type="title"/>
          </p:nvPr>
        </p:nvSpPr>
        <p:spPr>
          <a:xfrm>
            <a:off x="4234668" y="1603652"/>
            <a:ext cx="4217700" cy="974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dirty="0"/>
              <a:t>Activation</a:t>
            </a:r>
            <a:endParaRPr dirty="0"/>
          </a:p>
        </p:txBody>
      </p:sp>
      <p:grpSp>
        <p:nvGrpSpPr>
          <p:cNvPr id="353" name="Google Shape;353;p38"/>
          <p:cNvGrpSpPr/>
          <p:nvPr/>
        </p:nvGrpSpPr>
        <p:grpSpPr>
          <a:xfrm>
            <a:off x="1191745" y="674799"/>
            <a:ext cx="2642461" cy="3629312"/>
            <a:chOff x="1191745" y="674799"/>
            <a:chExt cx="2642461" cy="3629312"/>
          </a:xfrm>
        </p:grpSpPr>
        <p:sp>
          <p:nvSpPr>
            <p:cNvPr id="354" name="Google Shape;354;p38"/>
            <p:cNvSpPr/>
            <p:nvPr/>
          </p:nvSpPr>
          <p:spPr>
            <a:xfrm>
              <a:off x="1629709" y="4091711"/>
              <a:ext cx="2150100" cy="21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5" name="Google Shape;355;p38"/>
            <p:cNvGrpSpPr/>
            <p:nvPr/>
          </p:nvGrpSpPr>
          <p:grpSpPr>
            <a:xfrm>
              <a:off x="1191745" y="674799"/>
              <a:ext cx="2642461" cy="3549699"/>
              <a:chOff x="774423" y="452163"/>
              <a:chExt cx="2939988" cy="3949376"/>
            </a:xfrm>
          </p:grpSpPr>
          <p:grpSp>
            <p:nvGrpSpPr>
              <p:cNvPr id="356" name="Google Shape;356;p38"/>
              <p:cNvGrpSpPr/>
              <p:nvPr/>
            </p:nvGrpSpPr>
            <p:grpSpPr>
              <a:xfrm>
                <a:off x="774423" y="1261760"/>
                <a:ext cx="2939988" cy="3139779"/>
                <a:chOff x="774423" y="1261760"/>
                <a:chExt cx="2939988" cy="3139779"/>
              </a:xfrm>
            </p:grpSpPr>
            <p:sp>
              <p:nvSpPr>
                <p:cNvPr id="357" name="Google Shape;357;p38"/>
                <p:cNvSpPr/>
                <p:nvPr/>
              </p:nvSpPr>
              <p:spPr>
                <a:xfrm flipH="1">
                  <a:off x="2104575" y="4239556"/>
                  <a:ext cx="402900" cy="161476"/>
                </a:xfrm>
                <a:custGeom>
                  <a:avLst/>
                  <a:gdLst/>
                  <a:ahLst/>
                  <a:cxnLst/>
                  <a:rect l="l" t="t" r="r" b="b"/>
                  <a:pathLst>
                    <a:path w="1517" h="608" extrusionOk="0">
                      <a:moveTo>
                        <a:pt x="1011" y="1"/>
                      </a:moveTo>
                      <a:lnTo>
                        <a:pt x="89" y="380"/>
                      </a:lnTo>
                      <a:cubicBezTo>
                        <a:pt x="25" y="405"/>
                        <a:pt x="0" y="469"/>
                        <a:pt x="0" y="532"/>
                      </a:cubicBezTo>
                      <a:lnTo>
                        <a:pt x="0" y="608"/>
                      </a:lnTo>
                      <a:lnTo>
                        <a:pt x="1517" y="582"/>
                      </a:lnTo>
                      <a:lnTo>
                        <a:pt x="1517" y="127"/>
                      </a:lnTo>
                      <a:cubicBezTo>
                        <a:pt x="1436" y="153"/>
                        <a:pt x="1367" y="163"/>
                        <a:pt x="1309" y="163"/>
                      </a:cubicBezTo>
                      <a:cubicBezTo>
                        <a:pt x="1076" y="163"/>
                        <a:pt x="1011" y="1"/>
                        <a:pt x="1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8"/>
                <p:cNvSpPr/>
                <p:nvPr/>
              </p:nvSpPr>
              <p:spPr>
                <a:xfrm>
                  <a:off x="2702850" y="4240063"/>
                  <a:ext cx="412000" cy="161476"/>
                </a:xfrm>
                <a:custGeom>
                  <a:avLst/>
                  <a:gdLst/>
                  <a:ahLst/>
                  <a:cxnLst/>
                  <a:rect l="l" t="t" r="r" b="b"/>
                  <a:pathLst>
                    <a:path w="1518" h="595" extrusionOk="0">
                      <a:moveTo>
                        <a:pt x="519" y="1"/>
                      </a:moveTo>
                      <a:cubicBezTo>
                        <a:pt x="519" y="1"/>
                        <a:pt x="447" y="151"/>
                        <a:pt x="217" y="151"/>
                      </a:cubicBezTo>
                      <a:cubicBezTo>
                        <a:pt x="156" y="151"/>
                        <a:pt x="85" y="141"/>
                        <a:pt x="1" y="114"/>
                      </a:cubicBezTo>
                      <a:lnTo>
                        <a:pt x="1" y="569"/>
                      </a:lnTo>
                      <a:lnTo>
                        <a:pt x="1517" y="595"/>
                      </a:lnTo>
                      <a:lnTo>
                        <a:pt x="1517" y="519"/>
                      </a:lnTo>
                      <a:cubicBezTo>
                        <a:pt x="1517" y="456"/>
                        <a:pt x="1479" y="392"/>
                        <a:pt x="1416" y="367"/>
                      </a:cubicBezTo>
                      <a:lnTo>
                        <a:pt x="51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9" name="Google Shape;359;p38"/>
                <p:cNvGrpSpPr/>
                <p:nvPr/>
              </p:nvGrpSpPr>
              <p:grpSpPr>
                <a:xfrm>
                  <a:off x="774423" y="1261760"/>
                  <a:ext cx="2939988" cy="3024841"/>
                  <a:chOff x="522850" y="1626021"/>
                  <a:chExt cx="3290417" cy="3604864"/>
                </a:xfrm>
              </p:grpSpPr>
              <p:grpSp>
                <p:nvGrpSpPr>
                  <p:cNvPr id="360" name="Google Shape;360;p38"/>
                  <p:cNvGrpSpPr/>
                  <p:nvPr/>
                </p:nvGrpSpPr>
                <p:grpSpPr>
                  <a:xfrm>
                    <a:off x="522850" y="1626021"/>
                    <a:ext cx="3290417" cy="3604864"/>
                    <a:chOff x="-4876575" y="1538646"/>
                    <a:chExt cx="3290417" cy="3604864"/>
                  </a:xfrm>
                </p:grpSpPr>
                <p:sp>
                  <p:nvSpPr>
                    <p:cNvPr id="361" name="Google Shape;361;p38"/>
                    <p:cNvSpPr/>
                    <p:nvPr/>
                  </p:nvSpPr>
                  <p:spPr>
                    <a:xfrm>
                      <a:off x="-3939387" y="1592310"/>
                      <a:ext cx="370881" cy="488896"/>
                    </a:xfrm>
                    <a:custGeom>
                      <a:avLst/>
                      <a:gdLst/>
                      <a:ahLst/>
                      <a:cxnLst/>
                      <a:rect l="l" t="t" r="r" b="b"/>
                      <a:pathLst>
                        <a:path w="4824" h="6359" extrusionOk="0">
                          <a:moveTo>
                            <a:pt x="4479" y="1"/>
                          </a:moveTo>
                          <a:cubicBezTo>
                            <a:pt x="3758" y="1"/>
                            <a:pt x="1744" y="1193"/>
                            <a:pt x="1744" y="1193"/>
                          </a:cubicBezTo>
                          <a:lnTo>
                            <a:pt x="973" y="1977"/>
                          </a:lnTo>
                          <a:cubicBezTo>
                            <a:pt x="973" y="1977"/>
                            <a:pt x="1227" y="5066"/>
                            <a:pt x="1" y="6359"/>
                          </a:cubicBezTo>
                          <a:lnTo>
                            <a:pt x="4823" y="6359"/>
                          </a:lnTo>
                          <a:cubicBezTo>
                            <a:pt x="4823" y="6359"/>
                            <a:pt x="4030" y="1826"/>
                            <a:pt x="4659" y="462"/>
                          </a:cubicBezTo>
                          <a:cubicBezTo>
                            <a:pt x="4812" y="127"/>
                            <a:pt x="4714" y="1"/>
                            <a:pt x="4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8"/>
                    <p:cNvSpPr/>
                    <p:nvPr/>
                  </p:nvSpPr>
                  <p:spPr>
                    <a:xfrm>
                      <a:off x="-3998663" y="1582238"/>
                      <a:ext cx="276623" cy="293384"/>
                    </a:xfrm>
                    <a:custGeom>
                      <a:avLst/>
                      <a:gdLst/>
                      <a:ahLst/>
                      <a:cxnLst/>
                      <a:rect l="l" t="t" r="r" b="b"/>
                      <a:pathLst>
                        <a:path w="3598" h="3816" extrusionOk="0">
                          <a:moveTo>
                            <a:pt x="2951" y="0"/>
                          </a:moveTo>
                          <a:cubicBezTo>
                            <a:pt x="2951" y="0"/>
                            <a:pt x="1" y="856"/>
                            <a:pt x="2840" y="3815"/>
                          </a:cubicBezTo>
                          <a:lnTo>
                            <a:pt x="3598" y="383"/>
                          </a:lnTo>
                          <a:lnTo>
                            <a:pt x="29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8"/>
                    <p:cNvSpPr/>
                    <p:nvPr/>
                  </p:nvSpPr>
                  <p:spPr>
                    <a:xfrm>
                      <a:off x="-4486631" y="1971106"/>
                      <a:ext cx="1486292" cy="2327387"/>
                    </a:xfrm>
                    <a:custGeom>
                      <a:avLst/>
                      <a:gdLst/>
                      <a:ahLst/>
                      <a:cxnLst/>
                      <a:rect l="l" t="t" r="r" b="b"/>
                      <a:pathLst>
                        <a:path w="19332" h="30272" extrusionOk="0">
                          <a:moveTo>
                            <a:pt x="9142" y="1"/>
                          </a:moveTo>
                          <a:lnTo>
                            <a:pt x="5621" y="1592"/>
                          </a:lnTo>
                          <a:cubicBezTo>
                            <a:pt x="4971" y="1886"/>
                            <a:pt x="4427" y="2377"/>
                            <a:pt x="4061" y="2992"/>
                          </a:cubicBezTo>
                          <a:cubicBezTo>
                            <a:pt x="2960" y="4850"/>
                            <a:pt x="834" y="9044"/>
                            <a:pt x="1677" y="12530"/>
                          </a:cubicBezTo>
                          <a:lnTo>
                            <a:pt x="3767" y="16867"/>
                          </a:lnTo>
                          <a:cubicBezTo>
                            <a:pt x="3767" y="16867"/>
                            <a:pt x="1" y="23485"/>
                            <a:pt x="420" y="27162"/>
                          </a:cubicBezTo>
                          <a:cubicBezTo>
                            <a:pt x="420" y="27162"/>
                            <a:pt x="3890" y="30271"/>
                            <a:pt x="6423" y="30271"/>
                          </a:cubicBezTo>
                          <a:cubicBezTo>
                            <a:pt x="6851" y="30271"/>
                            <a:pt x="7252" y="30182"/>
                            <a:pt x="7605" y="29975"/>
                          </a:cubicBezTo>
                          <a:cubicBezTo>
                            <a:pt x="7605" y="29975"/>
                            <a:pt x="8514" y="29654"/>
                            <a:pt x="8585" y="26797"/>
                          </a:cubicBezTo>
                          <a:lnTo>
                            <a:pt x="19331" y="26797"/>
                          </a:lnTo>
                          <a:lnTo>
                            <a:pt x="17098" y="7605"/>
                          </a:lnTo>
                          <a:cubicBezTo>
                            <a:pt x="17098" y="7605"/>
                            <a:pt x="15096" y="1048"/>
                            <a:pt x="13079" y="1048"/>
                          </a:cubicBezTo>
                          <a:cubicBezTo>
                            <a:pt x="13069" y="1048"/>
                            <a:pt x="13058" y="1048"/>
                            <a:pt x="13047" y="1048"/>
                          </a:cubicBezTo>
                          <a:cubicBezTo>
                            <a:pt x="12988" y="1050"/>
                            <a:pt x="12930" y="1051"/>
                            <a:pt x="12874" y="1051"/>
                          </a:cubicBezTo>
                          <a:cubicBezTo>
                            <a:pt x="11007" y="1051"/>
                            <a:pt x="10747" y="1"/>
                            <a:pt x="10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8"/>
                    <p:cNvSpPr/>
                    <p:nvPr/>
                  </p:nvSpPr>
                  <p:spPr>
                    <a:xfrm>
                      <a:off x="-3955455" y="2486137"/>
                      <a:ext cx="61737" cy="501812"/>
                    </a:xfrm>
                    <a:custGeom>
                      <a:avLst/>
                      <a:gdLst/>
                      <a:ahLst/>
                      <a:cxnLst/>
                      <a:rect l="l" t="t" r="r" b="b"/>
                      <a:pathLst>
                        <a:path w="803" h="6527" fill="none" extrusionOk="0">
                          <a:moveTo>
                            <a:pt x="0" y="1"/>
                          </a:moveTo>
                          <a:lnTo>
                            <a:pt x="0" y="4342"/>
                          </a:lnTo>
                          <a:lnTo>
                            <a:pt x="803" y="6526"/>
                          </a:lnTo>
                        </a:path>
                      </a:pathLst>
                    </a:custGeom>
                    <a:noFill/>
                    <a:ln w="9525" cap="flat" cmpd="sng">
                      <a:solidFill>
                        <a:schemeClr val="dk1"/>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8"/>
                    <p:cNvSpPr/>
                    <p:nvPr/>
                  </p:nvSpPr>
                  <p:spPr>
                    <a:xfrm>
                      <a:off x="-3850973" y="2099960"/>
                      <a:ext cx="305762" cy="977715"/>
                    </a:xfrm>
                    <a:custGeom>
                      <a:avLst/>
                      <a:gdLst/>
                      <a:ahLst/>
                      <a:cxnLst/>
                      <a:rect l="l" t="t" r="r" b="b"/>
                      <a:pathLst>
                        <a:path w="3977" h="12717" extrusionOk="0">
                          <a:moveTo>
                            <a:pt x="1" y="1"/>
                          </a:moveTo>
                          <a:cubicBezTo>
                            <a:pt x="1" y="1"/>
                            <a:pt x="1102" y="2773"/>
                            <a:pt x="1592" y="5911"/>
                          </a:cubicBezTo>
                          <a:cubicBezTo>
                            <a:pt x="1891" y="7868"/>
                            <a:pt x="2060" y="9838"/>
                            <a:pt x="2100" y="11812"/>
                          </a:cubicBezTo>
                          <a:lnTo>
                            <a:pt x="2983" y="12717"/>
                          </a:lnTo>
                          <a:lnTo>
                            <a:pt x="3624" y="11875"/>
                          </a:lnTo>
                          <a:lnTo>
                            <a:pt x="3977" y="1"/>
                          </a:lnTo>
                          <a:lnTo>
                            <a:pt x="3977" y="1"/>
                          </a:lnTo>
                          <a:cubicBezTo>
                            <a:pt x="3711" y="209"/>
                            <a:pt x="3180" y="278"/>
                            <a:pt x="2591" y="278"/>
                          </a:cubicBezTo>
                          <a:cubicBezTo>
                            <a:pt x="1413" y="278"/>
                            <a:pt x="1" y="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8"/>
                    <p:cNvSpPr/>
                    <p:nvPr/>
                  </p:nvSpPr>
                  <p:spPr>
                    <a:xfrm>
                      <a:off x="-3939387" y="1971106"/>
                      <a:ext cx="425006" cy="150459"/>
                    </a:xfrm>
                    <a:custGeom>
                      <a:avLst/>
                      <a:gdLst/>
                      <a:ahLst/>
                      <a:cxnLst/>
                      <a:rect l="l" t="t" r="r" b="b"/>
                      <a:pathLst>
                        <a:path w="5528" h="1957" extrusionOk="0">
                          <a:moveTo>
                            <a:pt x="2024" y="1"/>
                          </a:moveTo>
                          <a:lnTo>
                            <a:pt x="1" y="919"/>
                          </a:lnTo>
                          <a:lnTo>
                            <a:pt x="1151" y="1677"/>
                          </a:lnTo>
                          <a:cubicBezTo>
                            <a:pt x="1151" y="1677"/>
                            <a:pt x="2563" y="1956"/>
                            <a:pt x="3741" y="1956"/>
                          </a:cubicBezTo>
                          <a:cubicBezTo>
                            <a:pt x="4330" y="1956"/>
                            <a:pt x="4861" y="1886"/>
                            <a:pt x="5127" y="1677"/>
                          </a:cubicBezTo>
                          <a:cubicBezTo>
                            <a:pt x="5318" y="1507"/>
                            <a:pt x="5461" y="1289"/>
                            <a:pt x="5528" y="1044"/>
                          </a:cubicBezTo>
                          <a:lnTo>
                            <a:pt x="5528" y="1044"/>
                          </a:lnTo>
                          <a:cubicBezTo>
                            <a:pt x="5528" y="1044"/>
                            <a:pt x="5515" y="1044"/>
                            <a:pt x="5491" y="1044"/>
                          </a:cubicBezTo>
                          <a:cubicBezTo>
                            <a:pt x="5267" y="1044"/>
                            <a:pt x="4069" y="997"/>
                            <a:pt x="36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8"/>
                    <p:cNvSpPr/>
                    <p:nvPr/>
                  </p:nvSpPr>
                  <p:spPr>
                    <a:xfrm>
                      <a:off x="-3783778" y="1780286"/>
                      <a:ext cx="123396" cy="190899"/>
                    </a:xfrm>
                    <a:custGeom>
                      <a:avLst/>
                      <a:gdLst/>
                      <a:ahLst/>
                      <a:cxnLst/>
                      <a:rect l="l" t="t" r="r" b="b"/>
                      <a:pathLst>
                        <a:path w="1605" h="2483" extrusionOk="0">
                          <a:moveTo>
                            <a:pt x="85" y="0"/>
                          </a:moveTo>
                          <a:lnTo>
                            <a:pt x="0" y="2483"/>
                          </a:lnTo>
                          <a:lnTo>
                            <a:pt x="1605" y="2483"/>
                          </a:lnTo>
                          <a:lnTo>
                            <a:pt x="1574" y="1578"/>
                          </a:lnTo>
                          <a:lnTo>
                            <a:pt x="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8"/>
                    <p:cNvSpPr/>
                    <p:nvPr/>
                  </p:nvSpPr>
                  <p:spPr>
                    <a:xfrm>
                      <a:off x="-4876575" y="3206442"/>
                      <a:ext cx="3290417" cy="205046"/>
                    </a:xfrm>
                    <a:custGeom>
                      <a:avLst/>
                      <a:gdLst/>
                      <a:ahLst/>
                      <a:cxnLst/>
                      <a:rect l="l" t="t" r="r" b="b"/>
                      <a:pathLst>
                        <a:path w="42798" h="2667" extrusionOk="0">
                          <a:moveTo>
                            <a:pt x="1" y="1"/>
                          </a:moveTo>
                          <a:lnTo>
                            <a:pt x="1" y="2666"/>
                          </a:lnTo>
                          <a:lnTo>
                            <a:pt x="42798" y="2666"/>
                          </a:lnTo>
                          <a:lnTo>
                            <a:pt x="4279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8"/>
                    <p:cNvSpPr/>
                    <p:nvPr/>
                  </p:nvSpPr>
                  <p:spPr>
                    <a:xfrm>
                      <a:off x="-3418821" y="2988098"/>
                      <a:ext cx="664495" cy="198203"/>
                    </a:xfrm>
                    <a:custGeom>
                      <a:avLst/>
                      <a:gdLst/>
                      <a:ahLst/>
                      <a:cxnLst/>
                      <a:rect l="l" t="t" r="r" b="b"/>
                      <a:pathLst>
                        <a:path w="8643" h="2578" extrusionOk="0">
                          <a:moveTo>
                            <a:pt x="346" y="0"/>
                          </a:moveTo>
                          <a:cubicBezTo>
                            <a:pt x="204" y="0"/>
                            <a:pt x="0" y="866"/>
                            <a:pt x="0" y="866"/>
                          </a:cubicBezTo>
                          <a:lnTo>
                            <a:pt x="0" y="1918"/>
                          </a:lnTo>
                          <a:lnTo>
                            <a:pt x="5442" y="2306"/>
                          </a:lnTo>
                          <a:cubicBezTo>
                            <a:pt x="5683" y="2230"/>
                            <a:pt x="5971" y="2200"/>
                            <a:pt x="6275" y="2200"/>
                          </a:cubicBezTo>
                          <a:cubicBezTo>
                            <a:pt x="7360" y="2200"/>
                            <a:pt x="8643" y="2578"/>
                            <a:pt x="8643" y="2578"/>
                          </a:cubicBezTo>
                          <a:lnTo>
                            <a:pt x="8643" y="1918"/>
                          </a:lnTo>
                          <a:cubicBezTo>
                            <a:pt x="8529" y="960"/>
                            <a:pt x="7718" y="719"/>
                            <a:pt x="6915" y="719"/>
                          </a:cubicBezTo>
                          <a:cubicBezTo>
                            <a:pt x="6456" y="719"/>
                            <a:pt x="6000" y="798"/>
                            <a:pt x="5679" y="866"/>
                          </a:cubicBezTo>
                          <a:cubicBezTo>
                            <a:pt x="5604" y="882"/>
                            <a:pt x="5506" y="889"/>
                            <a:pt x="5387" y="889"/>
                          </a:cubicBezTo>
                          <a:cubicBezTo>
                            <a:pt x="4103" y="889"/>
                            <a:pt x="487" y="38"/>
                            <a:pt x="357" y="2"/>
                          </a:cubicBezTo>
                          <a:cubicBezTo>
                            <a:pt x="353" y="1"/>
                            <a:pt x="350" y="0"/>
                            <a:pt x="3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4156578" y="2964495"/>
                      <a:ext cx="836866" cy="248177"/>
                    </a:xfrm>
                    <a:custGeom>
                      <a:avLst/>
                      <a:gdLst/>
                      <a:ahLst/>
                      <a:cxnLst/>
                      <a:rect l="l" t="t" r="r" b="b"/>
                      <a:pathLst>
                        <a:path w="10885" h="3228" extrusionOk="0">
                          <a:moveTo>
                            <a:pt x="850" y="1"/>
                          </a:moveTo>
                          <a:cubicBezTo>
                            <a:pt x="752" y="1"/>
                            <a:pt x="661" y="4"/>
                            <a:pt x="575" y="10"/>
                          </a:cubicBezTo>
                          <a:cubicBezTo>
                            <a:pt x="575" y="10"/>
                            <a:pt x="0" y="1891"/>
                            <a:pt x="575" y="2613"/>
                          </a:cubicBezTo>
                          <a:cubicBezTo>
                            <a:pt x="767" y="2854"/>
                            <a:pt x="1563" y="2934"/>
                            <a:pt x="2540" y="2934"/>
                          </a:cubicBezTo>
                          <a:cubicBezTo>
                            <a:pt x="4493" y="2934"/>
                            <a:pt x="7167" y="2613"/>
                            <a:pt x="7167" y="2613"/>
                          </a:cubicBezTo>
                          <a:cubicBezTo>
                            <a:pt x="7167" y="2613"/>
                            <a:pt x="7739" y="2489"/>
                            <a:pt x="8378" y="2489"/>
                          </a:cubicBezTo>
                          <a:cubicBezTo>
                            <a:pt x="9064" y="2489"/>
                            <a:pt x="9829" y="2632"/>
                            <a:pt x="10046" y="3228"/>
                          </a:cubicBezTo>
                          <a:lnTo>
                            <a:pt x="10884" y="3228"/>
                          </a:lnTo>
                          <a:cubicBezTo>
                            <a:pt x="10884" y="3228"/>
                            <a:pt x="10568" y="1343"/>
                            <a:pt x="9213" y="1031"/>
                          </a:cubicBezTo>
                          <a:cubicBezTo>
                            <a:pt x="8899" y="957"/>
                            <a:pt x="8615" y="929"/>
                            <a:pt x="8364" y="929"/>
                          </a:cubicBezTo>
                          <a:cubicBezTo>
                            <a:pt x="7531" y="929"/>
                            <a:pt x="7065" y="1240"/>
                            <a:pt x="7065" y="1240"/>
                          </a:cubicBezTo>
                          <a:cubicBezTo>
                            <a:pt x="7065" y="1240"/>
                            <a:pt x="2832"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3318105" y="1971106"/>
                      <a:ext cx="1613764" cy="986633"/>
                    </a:xfrm>
                    <a:custGeom>
                      <a:avLst/>
                      <a:gdLst/>
                      <a:ahLst/>
                      <a:cxnLst/>
                      <a:rect l="l" t="t" r="r" b="b"/>
                      <a:pathLst>
                        <a:path w="20990" h="12833" extrusionOk="0">
                          <a:moveTo>
                            <a:pt x="20221" y="1"/>
                          </a:moveTo>
                          <a:cubicBezTo>
                            <a:pt x="20219" y="1"/>
                            <a:pt x="20216" y="1"/>
                            <a:pt x="20214" y="1"/>
                          </a:cubicBezTo>
                          <a:lnTo>
                            <a:pt x="1525" y="1"/>
                          </a:lnTo>
                          <a:cubicBezTo>
                            <a:pt x="1128" y="1"/>
                            <a:pt x="798" y="304"/>
                            <a:pt x="776" y="701"/>
                          </a:cubicBezTo>
                          <a:lnTo>
                            <a:pt x="32" y="12031"/>
                          </a:lnTo>
                          <a:cubicBezTo>
                            <a:pt x="1" y="12463"/>
                            <a:pt x="344" y="12828"/>
                            <a:pt x="781" y="12833"/>
                          </a:cubicBezTo>
                          <a:lnTo>
                            <a:pt x="19469" y="12833"/>
                          </a:lnTo>
                          <a:cubicBezTo>
                            <a:pt x="19866" y="12828"/>
                            <a:pt x="20191" y="12525"/>
                            <a:pt x="20218" y="12129"/>
                          </a:cubicBezTo>
                          <a:lnTo>
                            <a:pt x="20962" y="799"/>
                          </a:lnTo>
                          <a:cubicBezTo>
                            <a:pt x="20989" y="369"/>
                            <a:pt x="20650" y="1"/>
                            <a:pt x="202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8"/>
                    <p:cNvSpPr/>
                    <p:nvPr/>
                  </p:nvSpPr>
                  <p:spPr>
                    <a:xfrm>
                      <a:off x="-2690289" y="2569477"/>
                      <a:ext cx="301918" cy="535640"/>
                    </a:xfrm>
                    <a:custGeom>
                      <a:avLst/>
                      <a:gdLst/>
                      <a:ahLst/>
                      <a:cxnLst/>
                      <a:rect l="l" t="t" r="r" b="b"/>
                      <a:pathLst>
                        <a:path w="3927" h="6967" extrusionOk="0">
                          <a:moveTo>
                            <a:pt x="620" y="0"/>
                          </a:moveTo>
                          <a:lnTo>
                            <a:pt x="0" y="6966"/>
                          </a:lnTo>
                          <a:lnTo>
                            <a:pt x="3481" y="6966"/>
                          </a:lnTo>
                          <a:lnTo>
                            <a:pt x="392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8"/>
                    <p:cNvSpPr/>
                    <p:nvPr/>
                  </p:nvSpPr>
                  <p:spPr>
                    <a:xfrm>
                      <a:off x="-2927469" y="3105035"/>
                      <a:ext cx="694326" cy="101485"/>
                    </a:xfrm>
                    <a:custGeom>
                      <a:avLst/>
                      <a:gdLst/>
                      <a:ahLst/>
                      <a:cxnLst/>
                      <a:rect l="l" t="t" r="r" b="b"/>
                      <a:pathLst>
                        <a:path w="9031" h="1320" extrusionOk="0">
                          <a:moveTo>
                            <a:pt x="1" y="0"/>
                          </a:moveTo>
                          <a:lnTo>
                            <a:pt x="1" y="1320"/>
                          </a:lnTo>
                          <a:lnTo>
                            <a:pt x="9031" y="1320"/>
                          </a:lnTo>
                          <a:lnTo>
                            <a:pt x="90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8"/>
                    <p:cNvSpPr/>
                    <p:nvPr/>
                  </p:nvSpPr>
                  <p:spPr>
                    <a:xfrm>
                      <a:off x="-3758407" y="3155777"/>
                      <a:ext cx="1525272" cy="56893"/>
                    </a:xfrm>
                    <a:custGeom>
                      <a:avLst/>
                      <a:gdLst/>
                      <a:ahLst/>
                      <a:cxnLst/>
                      <a:rect l="l" t="t" r="r" b="b"/>
                      <a:pathLst>
                        <a:path w="19839" h="740" extrusionOk="0">
                          <a:moveTo>
                            <a:pt x="0" y="0"/>
                          </a:moveTo>
                          <a:lnTo>
                            <a:pt x="0" y="740"/>
                          </a:lnTo>
                          <a:lnTo>
                            <a:pt x="19839" y="740"/>
                          </a:lnTo>
                          <a:lnTo>
                            <a:pt x="1983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8"/>
                    <p:cNvSpPr/>
                    <p:nvPr/>
                  </p:nvSpPr>
                  <p:spPr>
                    <a:xfrm>
                      <a:off x="-4876568" y="3368190"/>
                      <a:ext cx="205353" cy="1638426"/>
                    </a:xfrm>
                    <a:custGeom>
                      <a:avLst/>
                      <a:gdLst/>
                      <a:ahLst/>
                      <a:cxnLst/>
                      <a:rect l="l" t="t" r="r" b="b"/>
                      <a:pathLst>
                        <a:path w="2671" h="16091" extrusionOk="0">
                          <a:moveTo>
                            <a:pt x="1" y="1"/>
                          </a:moveTo>
                          <a:lnTo>
                            <a:pt x="1" y="16091"/>
                          </a:lnTo>
                          <a:lnTo>
                            <a:pt x="2670" y="16091"/>
                          </a:lnTo>
                          <a:lnTo>
                            <a:pt x="26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1791472" y="3368190"/>
                      <a:ext cx="205276" cy="1638426"/>
                    </a:xfrm>
                    <a:custGeom>
                      <a:avLst/>
                      <a:gdLst/>
                      <a:ahLst/>
                      <a:cxnLst/>
                      <a:rect l="l" t="t" r="r" b="b"/>
                      <a:pathLst>
                        <a:path w="2670" h="16091" extrusionOk="0">
                          <a:moveTo>
                            <a:pt x="0" y="1"/>
                          </a:moveTo>
                          <a:lnTo>
                            <a:pt x="0" y="16091"/>
                          </a:lnTo>
                          <a:lnTo>
                            <a:pt x="2670" y="16091"/>
                          </a:lnTo>
                          <a:lnTo>
                            <a:pt x="26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4475329" y="3737233"/>
                      <a:ext cx="1693645" cy="165989"/>
                    </a:xfrm>
                    <a:custGeom>
                      <a:avLst/>
                      <a:gdLst/>
                      <a:ahLst/>
                      <a:cxnLst/>
                      <a:rect l="l" t="t" r="r" b="b"/>
                      <a:pathLst>
                        <a:path w="22029" h="2159" extrusionOk="0">
                          <a:moveTo>
                            <a:pt x="1" y="1"/>
                          </a:moveTo>
                          <a:lnTo>
                            <a:pt x="1" y="2158"/>
                          </a:lnTo>
                          <a:lnTo>
                            <a:pt x="22028" y="2158"/>
                          </a:lnTo>
                          <a:lnTo>
                            <a:pt x="220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8"/>
                    <p:cNvSpPr/>
                    <p:nvPr/>
                  </p:nvSpPr>
                  <p:spPr>
                    <a:xfrm>
                      <a:off x="-3758100" y="3411396"/>
                      <a:ext cx="1335526" cy="1732114"/>
                    </a:xfrm>
                    <a:custGeom>
                      <a:avLst/>
                      <a:gdLst/>
                      <a:ahLst/>
                      <a:cxnLst/>
                      <a:rect l="l" t="t" r="r" b="b"/>
                      <a:pathLst>
                        <a:path w="17371" h="15181" extrusionOk="0">
                          <a:moveTo>
                            <a:pt x="781" y="0"/>
                          </a:moveTo>
                          <a:lnTo>
                            <a:pt x="1" y="4502"/>
                          </a:lnTo>
                          <a:lnTo>
                            <a:pt x="5443" y="4502"/>
                          </a:lnTo>
                          <a:cubicBezTo>
                            <a:pt x="5443" y="4502"/>
                            <a:pt x="4266" y="12520"/>
                            <a:pt x="4788" y="15136"/>
                          </a:cubicBezTo>
                          <a:lnTo>
                            <a:pt x="8278" y="15159"/>
                          </a:lnTo>
                          <a:lnTo>
                            <a:pt x="10671" y="8482"/>
                          </a:lnTo>
                          <a:lnTo>
                            <a:pt x="13412" y="15181"/>
                          </a:lnTo>
                          <a:lnTo>
                            <a:pt x="17370" y="15127"/>
                          </a:lnTo>
                          <a:cubicBezTo>
                            <a:pt x="17370" y="15127"/>
                            <a:pt x="14335" y="1466"/>
                            <a:pt x="131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8"/>
                    <p:cNvSpPr/>
                    <p:nvPr/>
                  </p:nvSpPr>
                  <p:spPr>
                    <a:xfrm>
                      <a:off x="-2945614" y="3411409"/>
                      <a:ext cx="189208" cy="651810"/>
                    </a:xfrm>
                    <a:custGeom>
                      <a:avLst/>
                      <a:gdLst/>
                      <a:ahLst/>
                      <a:cxnLst/>
                      <a:rect l="l" t="t" r="r" b="b"/>
                      <a:pathLst>
                        <a:path w="2461" h="8478" fill="none" extrusionOk="0">
                          <a:moveTo>
                            <a:pt x="1" y="0"/>
                          </a:moveTo>
                          <a:cubicBezTo>
                            <a:pt x="1" y="0"/>
                            <a:pt x="2461" y="1413"/>
                            <a:pt x="1623" y="3508"/>
                          </a:cubicBezTo>
                          <a:cubicBezTo>
                            <a:pt x="785" y="5603"/>
                            <a:pt x="103" y="8478"/>
                            <a:pt x="103" y="8478"/>
                          </a:cubicBez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8"/>
                    <p:cNvSpPr/>
                    <p:nvPr/>
                  </p:nvSpPr>
                  <p:spPr>
                    <a:xfrm>
                      <a:off x="-3832752" y="1538646"/>
                      <a:ext cx="279699" cy="205738"/>
                    </a:xfrm>
                    <a:custGeom>
                      <a:avLst/>
                      <a:gdLst/>
                      <a:ahLst/>
                      <a:cxnLst/>
                      <a:rect l="l" t="t" r="r" b="b"/>
                      <a:pathLst>
                        <a:path w="3638" h="2676" extrusionOk="0">
                          <a:moveTo>
                            <a:pt x="1973" y="0"/>
                          </a:moveTo>
                          <a:cubicBezTo>
                            <a:pt x="1050" y="0"/>
                            <a:pt x="487" y="519"/>
                            <a:pt x="263" y="812"/>
                          </a:cubicBezTo>
                          <a:cubicBezTo>
                            <a:pt x="0" y="1151"/>
                            <a:pt x="508" y="2288"/>
                            <a:pt x="508" y="2288"/>
                          </a:cubicBezTo>
                          <a:lnTo>
                            <a:pt x="865" y="2675"/>
                          </a:lnTo>
                          <a:lnTo>
                            <a:pt x="1061" y="2675"/>
                          </a:lnTo>
                          <a:cubicBezTo>
                            <a:pt x="1061" y="2675"/>
                            <a:pt x="1007" y="1891"/>
                            <a:pt x="1582" y="1806"/>
                          </a:cubicBezTo>
                          <a:cubicBezTo>
                            <a:pt x="2977" y="1681"/>
                            <a:pt x="3535" y="1209"/>
                            <a:pt x="3535" y="1209"/>
                          </a:cubicBezTo>
                          <a:cubicBezTo>
                            <a:pt x="3535" y="1209"/>
                            <a:pt x="3637" y="251"/>
                            <a:pt x="2434" y="41"/>
                          </a:cubicBezTo>
                          <a:cubicBezTo>
                            <a:pt x="2271" y="13"/>
                            <a:pt x="2118" y="0"/>
                            <a:pt x="19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4475331" y="3884875"/>
                      <a:ext cx="172464" cy="1121733"/>
                    </a:xfrm>
                    <a:custGeom>
                      <a:avLst/>
                      <a:gdLst/>
                      <a:ahLst/>
                      <a:cxnLst/>
                      <a:rect l="l" t="t" r="r" b="b"/>
                      <a:pathLst>
                        <a:path w="2243" h="11291" extrusionOk="0">
                          <a:moveTo>
                            <a:pt x="1" y="1"/>
                          </a:moveTo>
                          <a:lnTo>
                            <a:pt x="1" y="11291"/>
                          </a:lnTo>
                          <a:lnTo>
                            <a:pt x="2243" y="11291"/>
                          </a:lnTo>
                          <a:lnTo>
                            <a:pt x="22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8"/>
                    <p:cNvSpPr/>
                    <p:nvPr/>
                  </p:nvSpPr>
                  <p:spPr>
                    <a:xfrm>
                      <a:off x="-3428123" y="2513584"/>
                      <a:ext cx="36750" cy="474673"/>
                    </a:xfrm>
                    <a:custGeom>
                      <a:avLst/>
                      <a:gdLst/>
                      <a:ahLst/>
                      <a:cxnLst/>
                      <a:rect l="l" t="t" r="r" b="b"/>
                      <a:pathLst>
                        <a:path w="478" h="6174" fill="none" extrusionOk="0">
                          <a:moveTo>
                            <a:pt x="478" y="6174"/>
                          </a:moveTo>
                          <a:lnTo>
                            <a:pt x="1" y="5456"/>
                          </a:lnTo>
                          <a:lnTo>
                            <a:pt x="121" y="1"/>
                          </a:lnTo>
                        </a:path>
                      </a:pathLst>
                    </a:custGeom>
                    <a:noFill/>
                    <a:ln w="9525" cap="flat" cmpd="sng">
                      <a:solidFill>
                        <a:schemeClr val="dk1"/>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 name="Google Shape;383;p38"/>
                  <p:cNvSpPr/>
                  <p:nvPr/>
                </p:nvSpPr>
                <p:spPr>
                  <a:xfrm>
                    <a:off x="1571250" y="1713300"/>
                    <a:ext cx="258224" cy="275000"/>
                  </a:xfrm>
                  <a:custGeom>
                    <a:avLst/>
                    <a:gdLst/>
                    <a:ahLst/>
                    <a:cxnLst/>
                    <a:rect l="l" t="t" r="r" b="b"/>
                    <a:pathLst>
                      <a:path w="1012" h="941" extrusionOk="0">
                        <a:moveTo>
                          <a:pt x="650" y="0"/>
                        </a:moveTo>
                        <a:cubicBezTo>
                          <a:pt x="636" y="0"/>
                          <a:pt x="621" y="1"/>
                          <a:pt x="607" y="3"/>
                        </a:cubicBezTo>
                        <a:cubicBezTo>
                          <a:pt x="481" y="3"/>
                          <a:pt x="367" y="28"/>
                          <a:pt x="253" y="91"/>
                        </a:cubicBezTo>
                        <a:lnTo>
                          <a:pt x="253" y="407"/>
                        </a:lnTo>
                        <a:cubicBezTo>
                          <a:pt x="239" y="355"/>
                          <a:pt x="202" y="331"/>
                          <a:pt x="161" y="331"/>
                        </a:cubicBezTo>
                        <a:cubicBezTo>
                          <a:pt x="92" y="331"/>
                          <a:pt x="13" y="397"/>
                          <a:pt x="13" y="508"/>
                        </a:cubicBezTo>
                        <a:cubicBezTo>
                          <a:pt x="0" y="597"/>
                          <a:pt x="76" y="672"/>
                          <a:pt x="165" y="672"/>
                        </a:cubicBezTo>
                        <a:lnTo>
                          <a:pt x="165" y="799"/>
                        </a:lnTo>
                        <a:cubicBezTo>
                          <a:pt x="272" y="891"/>
                          <a:pt x="407" y="941"/>
                          <a:pt x="541" y="941"/>
                        </a:cubicBezTo>
                        <a:cubicBezTo>
                          <a:pt x="629" y="941"/>
                          <a:pt x="717" y="919"/>
                          <a:pt x="797" y="875"/>
                        </a:cubicBezTo>
                        <a:cubicBezTo>
                          <a:pt x="1011" y="761"/>
                          <a:pt x="961" y="559"/>
                          <a:pt x="948" y="344"/>
                        </a:cubicBezTo>
                        <a:cubicBezTo>
                          <a:pt x="948" y="255"/>
                          <a:pt x="936" y="180"/>
                          <a:pt x="936" y="104"/>
                        </a:cubicBezTo>
                        <a:cubicBezTo>
                          <a:pt x="847" y="38"/>
                          <a:pt x="749" y="0"/>
                          <a:pt x="6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4" name="Google Shape;384;p38"/>
              <p:cNvGrpSpPr/>
              <p:nvPr/>
            </p:nvGrpSpPr>
            <p:grpSpPr>
              <a:xfrm>
                <a:off x="2252522" y="452162"/>
                <a:ext cx="601487" cy="847721"/>
                <a:chOff x="336822" y="-90400"/>
                <a:chExt cx="601487" cy="847721"/>
              </a:xfrm>
            </p:grpSpPr>
            <p:sp>
              <p:nvSpPr>
                <p:cNvPr id="385" name="Google Shape;385;p38"/>
                <p:cNvSpPr/>
                <p:nvPr/>
              </p:nvSpPr>
              <p:spPr>
                <a:xfrm>
                  <a:off x="351451" y="-90400"/>
                  <a:ext cx="579628" cy="717950"/>
                </a:xfrm>
                <a:custGeom>
                  <a:avLst/>
                  <a:gdLst/>
                  <a:ahLst/>
                  <a:cxnLst/>
                  <a:rect l="l" t="t" r="r" b="b"/>
                  <a:pathLst>
                    <a:path w="12521" h="15509" extrusionOk="0">
                      <a:moveTo>
                        <a:pt x="5971" y="0"/>
                      </a:moveTo>
                      <a:cubicBezTo>
                        <a:pt x="3617" y="0"/>
                        <a:pt x="1383" y="1441"/>
                        <a:pt x="504" y="3759"/>
                      </a:cubicBezTo>
                      <a:cubicBezTo>
                        <a:pt x="23" y="5030"/>
                        <a:pt x="1" y="6429"/>
                        <a:pt x="446" y="7713"/>
                      </a:cubicBezTo>
                      <a:cubicBezTo>
                        <a:pt x="990" y="9286"/>
                        <a:pt x="1124" y="10971"/>
                        <a:pt x="914" y="12620"/>
                      </a:cubicBezTo>
                      <a:lnTo>
                        <a:pt x="727" y="14104"/>
                      </a:lnTo>
                      <a:lnTo>
                        <a:pt x="4516" y="15508"/>
                      </a:lnTo>
                      <a:lnTo>
                        <a:pt x="5349" y="14233"/>
                      </a:lnTo>
                      <a:cubicBezTo>
                        <a:pt x="6281" y="12825"/>
                        <a:pt x="7533" y="11666"/>
                        <a:pt x="8977" y="10788"/>
                      </a:cubicBezTo>
                      <a:cubicBezTo>
                        <a:pt x="10101" y="10106"/>
                        <a:pt x="10956" y="9072"/>
                        <a:pt x="11411" y="7842"/>
                      </a:cubicBezTo>
                      <a:cubicBezTo>
                        <a:pt x="12521" y="4838"/>
                        <a:pt x="11001" y="1500"/>
                        <a:pt x="8006" y="372"/>
                      </a:cubicBezTo>
                      <a:cubicBezTo>
                        <a:pt x="7337" y="120"/>
                        <a:pt x="6649" y="0"/>
                        <a:pt x="59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8"/>
                <p:cNvSpPr/>
                <p:nvPr/>
              </p:nvSpPr>
              <p:spPr>
                <a:xfrm>
                  <a:off x="336822" y="562522"/>
                  <a:ext cx="224519" cy="194799"/>
                </a:xfrm>
                <a:custGeom>
                  <a:avLst/>
                  <a:gdLst/>
                  <a:ahLst/>
                  <a:cxnLst/>
                  <a:rect l="l" t="t" r="r" b="b"/>
                  <a:pathLst>
                    <a:path w="4850" h="4208" extrusionOk="0">
                      <a:moveTo>
                        <a:pt x="1039" y="0"/>
                      </a:moveTo>
                      <a:lnTo>
                        <a:pt x="0" y="2795"/>
                      </a:lnTo>
                      <a:lnTo>
                        <a:pt x="3811" y="4208"/>
                      </a:lnTo>
                      <a:lnTo>
                        <a:pt x="4850" y="1409"/>
                      </a:lnTo>
                      <a:lnTo>
                        <a:pt x="103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8"/>
                <p:cNvSpPr/>
                <p:nvPr/>
              </p:nvSpPr>
              <p:spPr>
                <a:xfrm>
                  <a:off x="469268" y="46258"/>
                  <a:ext cx="283125" cy="527410"/>
                </a:xfrm>
                <a:custGeom>
                  <a:avLst/>
                  <a:gdLst/>
                  <a:ahLst/>
                  <a:cxnLst/>
                  <a:rect l="l" t="t" r="r" b="b"/>
                  <a:pathLst>
                    <a:path w="6116" h="11393" fill="none" extrusionOk="0">
                      <a:moveTo>
                        <a:pt x="879" y="11393"/>
                      </a:moveTo>
                      <a:cubicBezTo>
                        <a:pt x="1592" y="9565"/>
                        <a:pt x="3174" y="6428"/>
                        <a:pt x="4444" y="5068"/>
                      </a:cubicBezTo>
                      <a:cubicBezTo>
                        <a:pt x="4797" y="4694"/>
                        <a:pt x="5180" y="4360"/>
                        <a:pt x="5505" y="3945"/>
                      </a:cubicBezTo>
                      <a:cubicBezTo>
                        <a:pt x="5831" y="3531"/>
                        <a:pt x="6094" y="2996"/>
                        <a:pt x="6103" y="2479"/>
                      </a:cubicBezTo>
                      <a:cubicBezTo>
                        <a:pt x="6116" y="1846"/>
                        <a:pt x="5719" y="1342"/>
                        <a:pt x="5216" y="1320"/>
                      </a:cubicBezTo>
                      <a:cubicBezTo>
                        <a:pt x="4712" y="1302"/>
                        <a:pt x="4159" y="1752"/>
                        <a:pt x="3905" y="2358"/>
                      </a:cubicBezTo>
                      <a:cubicBezTo>
                        <a:pt x="3780" y="2661"/>
                        <a:pt x="3745" y="3063"/>
                        <a:pt x="3950" y="3210"/>
                      </a:cubicBezTo>
                      <a:cubicBezTo>
                        <a:pt x="4124" y="3330"/>
                        <a:pt x="4391" y="3192"/>
                        <a:pt x="4543" y="2969"/>
                      </a:cubicBezTo>
                      <a:cubicBezTo>
                        <a:pt x="4699" y="2742"/>
                        <a:pt x="4761" y="2456"/>
                        <a:pt x="4801" y="2189"/>
                      </a:cubicBezTo>
                      <a:cubicBezTo>
                        <a:pt x="4837" y="2011"/>
                        <a:pt x="4841" y="1828"/>
                        <a:pt x="4819" y="1650"/>
                      </a:cubicBezTo>
                      <a:cubicBezTo>
                        <a:pt x="4779" y="1462"/>
                        <a:pt x="4681" y="1289"/>
                        <a:pt x="4534" y="1159"/>
                      </a:cubicBezTo>
                      <a:cubicBezTo>
                        <a:pt x="3887" y="535"/>
                        <a:pt x="2791" y="660"/>
                        <a:pt x="2033" y="1440"/>
                      </a:cubicBezTo>
                      <a:cubicBezTo>
                        <a:pt x="1868" y="1610"/>
                        <a:pt x="1712" y="1819"/>
                        <a:pt x="1645" y="2064"/>
                      </a:cubicBezTo>
                      <a:cubicBezTo>
                        <a:pt x="1579" y="2309"/>
                        <a:pt x="1619" y="2590"/>
                        <a:pt x="1784" y="2688"/>
                      </a:cubicBezTo>
                      <a:cubicBezTo>
                        <a:pt x="2006" y="2826"/>
                        <a:pt x="2318" y="2581"/>
                        <a:pt x="2492" y="2296"/>
                      </a:cubicBezTo>
                      <a:cubicBezTo>
                        <a:pt x="2809" y="1779"/>
                        <a:pt x="2862" y="1075"/>
                        <a:pt x="2621" y="625"/>
                      </a:cubicBezTo>
                      <a:cubicBezTo>
                        <a:pt x="2385" y="170"/>
                        <a:pt x="1868" y="1"/>
                        <a:pt x="1396" y="214"/>
                      </a:cubicBezTo>
                      <a:cubicBezTo>
                        <a:pt x="540" y="607"/>
                        <a:pt x="255" y="2091"/>
                        <a:pt x="304" y="3138"/>
                      </a:cubicBezTo>
                      <a:cubicBezTo>
                        <a:pt x="357" y="4181"/>
                        <a:pt x="669" y="5131"/>
                        <a:pt x="714" y="6174"/>
                      </a:cubicBezTo>
                      <a:cubicBezTo>
                        <a:pt x="763" y="7319"/>
                        <a:pt x="558" y="9958"/>
                        <a:pt x="1" y="11023"/>
                      </a:cubicBez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762490" y="-9248"/>
                  <a:ext cx="175819" cy="346083"/>
                </a:xfrm>
                <a:custGeom>
                  <a:avLst/>
                  <a:gdLst/>
                  <a:ahLst/>
                  <a:cxnLst/>
                  <a:rect l="l" t="t" r="r" b="b"/>
                  <a:pathLst>
                    <a:path w="3798" h="7476" fill="none" extrusionOk="0">
                      <a:moveTo>
                        <a:pt x="0" y="1"/>
                      </a:moveTo>
                      <a:cubicBezTo>
                        <a:pt x="0" y="1"/>
                        <a:pt x="3798" y="2621"/>
                        <a:pt x="860" y="7475"/>
                      </a:cubicBezTo>
                    </a:path>
                  </a:pathLst>
                </a:custGeom>
                <a:noFill/>
                <a:ln w="9525" cap="flat" cmpd="sng">
                  <a:solidFill>
                    <a:schemeClr val="accent3"/>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370300" y="600514"/>
                  <a:ext cx="126934" cy="47079"/>
                </a:xfrm>
                <a:custGeom>
                  <a:avLst/>
                  <a:gdLst/>
                  <a:ahLst/>
                  <a:cxnLst/>
                  <a:rect l="l" t="t" r="r" b="b"/>
                  <a:pathLst>
                    <a:path w="2742" h="1017" fill="none" extrusionOk="0">
                      <a:moveTo>
                        <a:pt x="1" y="0"/>
                      </a:moveTo>
                      <a:lnTo>
                        <a:pt x="2742" y="1017"/>
                      </a:lnTo>
                    </a:path>
                  </a:pathLst>
                </a:custGeom>
                <a:noFill/>
                <a:ln w="9525" cap="flat" cmpd="sng">
                  <a:solidFill>
                    <a:srgbClr val="FAFAFA"/>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8"/>
                <p:cNvSpPr/>
                <p:nvPr/>
              </p:nvSpPr>
              <p:spPr>
                <a:xfrm>
                  <a:off x="360346" y="627102"/>
                  <a:ext cx="127165" cy="47265"/>
                </a:xfrm>
                <a:custGeom>
                  <a:avLst/>
                  <a:gdLst/>
                  <a:ahLst/>
                  <a:cxnLst/>
                  <a:rect l="l" t="t" r="r" b="b"/>
                  <a:pathLst>
                    <a:path w="2747" h="1021" fill="none" extrusionOk="0">
                      <a:moveTo>
                        <a:pt x="1" y="0"/>
                      </a:moveTo>
                      <a:lnTo>
                        <a:pt x="2746" y="1021"/>
                      </a:lnTo>
                    </a:path>
                  </a:pathLst>
                </a:custGeom>
                <a:noFill/>
                <a:ln w="9525" cap="flat" cmpd="sng">
                  <a:solidFill>
                    <a:srgbClr val="FAFAFA"/>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8"/>
                <p:cNvSpPr/>
                <p:nvPr/>
              </p:nvSpPr>
              <p:spPr>
                <a:xfrm>
                  <a:off x="350987" y="653279"/>
                  <a:ext cx="127165" cy="47079"/>
                </a:xfrm>
                <a:custGeom>
                  <a:avLst/>
                  <a:gdLst/>
                  <a:ahLst/>
                  <a:cxnLst/>
                  <a:rect l="l" t="t" r="r" b="b"/>
                  <a:pathLst>
                    <a:path w="2747" h="1017" fill="none" extrusionOk="0">
                      <a:moveTo>
                        <a:pt x="1" y="1"/>
                      </a:moveTo>
                      <a:lnTo>
                        <a:pt x="2747" y="1017"/>
                      </a:lnTo>
                    </a:path>
                  </a:pathLst>
                </a:custGeom>
                <a:noFill/>
                <a:ln w="9525" cap="flat" cmpd="sng">
                  <a:solidFill>
                    <a:srgbClr val="FAFAFA"/>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2" name="Google Shape;392;p38"/>
              <p:cNvGrpSpPr/>
              <p:nvPr/>
            </p:nvGrpSpPr>
            <p:grpSpPr>
              <a:xfrm>
                <a:off x="2713175" y="1202846"/>
                <a:ext cx="270348" cy="246322"/>
                <a:chOff x="-168100" y="164121"/>
                <a:chExt cx="270348" cy="246322"/>
              </a:xfrm>
            </p:grpSpPr>
            <p:sp>
              <p:nvSpPr>
                <p:cNvPr id="393" name="Google Shape;393;p38"/>
                <p:cNvSpPr/>
                <p:nvPr/>
              </p:nvSpPr>
              <p:spPr>
                <a:xfrm>
                  <a:off x="-168100" y="164121"/>
                  <a:ext cx="270348" cy="246322"/>
                </a:xfrm>
                <a:custGeom>
                  <a:avLst/>
                  <a:gdLst/>
                  <a:ahLst/>
                  <a:cxnLst/>
                  <a:rect l="l" t="t" r="r" b="b"/>
                  <a:pathLst>
                    <a:path w="5840" h="5321" extrusionOk="0">
                      <a:moveTo>
                        <a:pt x="2920" y="1"/>
                      </a:moveTo>
                      <a:cubicBezTo>
                        <a:pt x="2239" y="1"/>
                        <a:pt x="1558" y="260"/>
                        <a:pt x="1039" y="780"/>
                      </a:cubicBezTo>
                      <a:cubicBezTo>
                        <a:pt x="1" y="1818"/>
                        <a:pt x="1" y="3503"/>
                        <a:pt x="1039" y="4541"/>
                      </a:cubicBezTo>
                      <a:cubicBezTo>
                        <a:pt x="1558" y="5061"/>
                        <a:pt x="2239" y="5320"/>
                        <a:pt x="2920" y="5320"/>
                      </a:cubicBezTo>
                      <a:cubicBezTo>
                        <a:pt x="3601" y="5320"/>
                        <a:pt x="4282" y="5061"/>
                        <a:pt x="4801" y="4541"/>
                      </a:cubicBezTo>
                      <a:cubicBezTo>
                        <a:pt x="5840" y="3503"/>
                        <a:pt x="5840" y="1818"/>
                        <a:pt x="4801" y="780"/>
                      </a:cubicBezTo>
                      <a:cubicBezTo>
                        <a:pt x="4282" y="260"/>
                        <a:pt x="3601" y="1"/>
                        <a:pt x="29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8"/>
                <p:cNvSpPr/>
                <p:nvPr/>
              </p:nvSpPr>
              <p:spPr>
                <a:xfrm>
                  <a:off x="-63060" y="234858"/>
                  <a:ext cx="90641" cy="104853"/>
                </a:xfrm>
                <a:custGeom>
                  <a:avLst/>
                  <a:gdLst/>
                  <a:ahLst/>
                  <a:cxnLst/>
                  <a:rect l="l" t="t" r="r" b="b"/>
                  <a:pathLst>
                    <a:path w="1958" h="2265" extrusionOk="0">
                      <a:moveTo>
                        <a:pt x="0" y="0"/>
                      </a:moveTo>
                      <a:lnTo>
                        <a:pt x="0" y="2265"/>
                      </a:lnTo>
                      <a:lnTo>
                        <a:pt x="1957" y="1132"/>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5" name="Google Shape;395;p38"/>
              <p:cNvGrpSpPr/>
              <p:nvPr/>
            </p:nvGrpSpPr>
            <p:grpSpPr>
              <a:xfrm>
                <a:off x="1766781" y="793934"/>
                <a:ext cx="265812" cy="265812"/>
                <a:chOff x="938081" y="460584"/>
                <a:chExt cx="265812" cy="265812"/>
              </a:xfrm>
            </p:grpSpPr>
            <p:sp>
              <p:nvSpPr>
                <p:cNvPr id="396" name="Google Shape;396;p38"/>
                <p:cNvSpPr/>
                <p:nvPr/>
              </p:nvSpPr>
              <p:spPr>
                <a:xfrm>
                  <a:off x="938081" y="460584"/>
                  <a:ext cx="265812" cy="265812"/>
                </a:xfrm>
                <a:custGeom>
                  <a:avLst/>
                  <a:gdLst/>
                  <a:ahLst/>
                  <a:cxnLst/>
                  <a:rect l="l" t="t" r="r" b="b"/>
                  <a:pathLst>
                    <a:path w="5742" h="5742" extrusionOk="0">
                      <a:moveTo>
                        <a:pt x="2871" y="0"/>
                      </a:moveTo>
                      <a:cubicBezTo>
                        <a:pt x="1288" y="0"/>
                        <a:pt x="0" y="1288"/>
                        <a:pt x="0" y="2871"/>
                      </a:cubicBezTo>
                      <a:cubicBezTo>
                        <a:pt x="0" y="4457"/>
                        <a:pt x="1288" y="5741"/>
                        <a:pt x="2871" y="5741"/>
                      </a:cubicBezTo>
                      <a:cubicBezTo>
                        <a:pt x="4457" y="5741"/>
                        <a:pt x="5741" y="4457"/>
                        <a:pt x="5741" y="2871"/>
                      </a:cubicBezTo>
                      <a:cubicBezTo>
                        <a:pt x="5741" y="1288"/>
                        <a:pt x="4457" y="0"/>
                        <a:pt x="28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8"/>
                <p:cNvSpPr/>
                <p:nvPr/>
              </p:nvSpPr>
              <p:spPr>
                <a:xfrm>
                  <a:off x="1094275" y="632888"/>
                  <a:ext cx="35321" cy="35321"/>
                </a:xfrm>
                <a:custGeom>
                  <a:avLst/>
                  <a:gdLst/>
                  <a:ahLst/>
                  <a:cxnLst/>
                  <a:rect l="l" t="t" r="r" b="b"/>
                  <a:pathLst>
                    <a:path w="763" h="763" extrusionOk="0">
                      <a:moveTo>
                        <a:pt x="379" y="0"/>
                      </a:moveTo>
                      <a:cubicBezTo>
                        <a:pt x="170" y="0"/>
                        <a:pt x="0" y="169"/>
                        <a:pt x="0" y="383"/>
                      </a:cubicBezTo>
                      <a:cubicBezTo>
                        <a:pt x="0" y="593"/>
                        <a:pt x="170" y="762"/>
                        <a:pt x="379" y="762"/>
                      </a:cubicBezTo>
                      <a:cubicBezTo>
                        <a:pt x="593" y="762"/>
                        <a:pt x="762" y="593"/>
                        <a:pt x="762" y="383"/>
                      </a:cubicBezTo>
                      <a:cubicBezTo>
                        <a:pt x="762" y="169"/>
                        <a:pt x="593" y="0"/>
                        <a:pt x="3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8"/>
                <p:cNvSpPr/>
                <p:nvPr/>
              </p:nvSpPr>
              <p:spPr>
                <a:xfrm>
                  <a:off x="1094275" y="518914"/>
                  <a:ext cx="41293" cy="35367"/>
                </a:xfrm>
                <a:custGeom>
                  <a:avLst/>
                  <a:gdLst/>
                  <a:ahLst/>
                  <a:cxnLst/>
                  <a:rect l="l" t="t" r="r" b="b"/>
                  <a:pathLst>
                    <a:path w="892" h="764" extrusionOk="0">
                      <a:moveTo>
                        <a:pt x="383" y="0"/>
                      </a:moveTo>
                      <a:cubicBezTo>
                        <a:pt x="188" y="0"/>
                        <a:pt x="0" y="152"/>
                        <a:pt x="0" y="381"/>
                      </a:cubicBezTo>
                      <a:cubicBezTo>
                        <a:pt x="0" y="595"/>
                        <a:pt x="170" y="764"/>
                        <a:pt x="384" y="764"/>
                      </a:cubicBezTo>
                      <a:cubicBezTo>
                        <a:pt x="722" y="764"/>
                        <a:pt x="892" y="354"/>
                        <a:pt x="651" y="113"/>
                      </a:cubicBezTo>
                      <a:cubicBezTo>
                        <a:pt x="573" y="35"/>
                        <a:pt x="477"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8"/>
                <p:cNvSpPr/>
                <p:nvPr/>
              </p:nvSpPr>
              <p:spPr>
                <a:xfrm>
                  <a:off x="1006781" y="532385"/>
                  <a:ext cx="107769" cy="122397"/>
                </a:xfrm>
                <a:custGeom>
                  <a:avLst/>
                  <a:gdLst/>
                  <a:ahLst/>
                  <a:cxnLst/>
                  <a:rect l="l" t="t" r="r" b="b"/>
                  <a:pathLst>
                    <a:path w="2328" h="2644" extrusionOk="0">
                      <a:moveTo>
                        <a:pt x="2216" y="0"/>
                      </a:moveTo>
                      <a:lnTo>
                        <a:pt x="0" y="1297"/>
                      </a:lnTo>
                      <a:lnTo>
                        <a:pt x="2216" y="2644"/>
                      </a:lnTo>
                      <a:lnTo>
                        <a:pt x="2327" y="2461"/>
                      </a:lnTo>
                      <a:lnTo>
                        <a:pt x="419" y="1302"/>
                      </a:lnTo>
                      <a:lnTo>
                        <a:pt x="2327" y="183"/>
                      </a:lnTo>
                      <a:lnTo>
                        <a:pt x="221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2" name="Picture 1">
            <a:extLst>
              <a:ext uri="{FF2B5EF4-FFF2-40B4-BE49-F238E27FC236}">
                <a16:creationId xmlns:a16="http://schemas.microsoft.com/office/drawing/2014/main" id="{4DBD403A-704E-804D-1D8F-B525C0034E49}"/>
              </a:ext>
            </a:extLst>
          </p:cNvPr>
          <p:cNvPicPr>
            <a:picLocks noChangeAspect="1"/>
          </p:cNvPicPr>
          <p:nvPr/>
        </p:nvPicPr>
        <p:blipFill>
          <a:blip r:embed="rId3"/>
          <a:stretch>
            <a:fillRect/>
          </a:stretch>
        </p:blipFill>
        <p:spPr>
          <a:xfrm>
            <a:off x="8437500" y="0"/>
            <a:ext cx="798645" cy="7620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4" name="Google Shape;444;p40"/>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Transformation</a:t>
            </a:r>
            <a:endParaRPr dirty="0"/>
          </a:p>
        </p:txBody>
      </p:sp>
      <p:sp>
        <p:nvSpPr>
          <p:cNvPr id="445" name="Google Shape;445;p40"/>
          <p:cNvSpPr txBox="1"/>
          <p:nvPr/>
        </p:nvSpPr>
        <p:spPr>
          <a:xfrm>
            <a:off x="5708128" y="3981125"/>
            <a:ext cx="1986000" cy="484800"/>
          </a:xfrm>
          <a:prstGeom prst="rect">
            <a:avLst/>
          </a:prstGeom>
          <a:noFill/>
          <a:ln>
            <a:noFill/>
          </a:ln>
        </p:spPr>
        <p:txBody>
          <a:bodyPr spcFirstLastPara="1" wrap="square" lIns="91425" tIns="91425" rIns="91425" bIns="91425" anchor="t" anchorCtr="0">
            <a:noAutofit/>
          </a:bodyPr>
          <a:lstStyle/>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kumimoji="0" lang="el-GR" sz="900" b="1" i="0" u="none" strike="noStrike" kern="1200" cap="none" spc="0" normalizeH="0" baseline="0" noProof="0" dirty="0">
                <a:ln>
                  <a:noFill/>
                </a:ln>
                <a:solidFill>
                  <a:srgbClr val="F36633"/>
                </a:solidFill>
                <a:effectLst/>
                <a:uLnTx/>
                <a:uFillTx/>
                <a:latin typeface="Arial"/>
                <a:ea typeface="+mn-ea"/>
                <a:cs typeface="Noto Sans"/>
              </a:rPr>
              <a:t>Κατάλληλα </a:t>
            </a:r>
            <a:r>
              <a:rPr kumimoji="0" lang="el-GR" sz="900" b="1" i="0" u="none" strike="noStrike" kern="1200" cap="none" spc="0" normalizeH="0" baseline="0" noProof="0" dirty="0">
                <a:ln>
                  <a:noFill/>
                </a:ln>
                <a:effectLst/>
                <a:uLnTx/>
                <a:uFillTx/>
                <a:latin typeface="Arial"/>
                <a:ea typeface="+mn-ea"/>
                <a:cs typeface="Noto Sans"/>
              </a:rPr>
              <a:t>Μηνύματα</a:t>
            </a:r>
            <a:endParaRPr kumimoji="0" lang="en-GB" sz="900" b="0" i="0" u="none" strike="noStrike" kern="1200" cap="none" spc="0" normalizeH="0" baseline="0" noProof="0" dirty="0">
              <a:ln>
                <a:noFill/>
              </a:ln>
              <a:effectLst/>
              <a:uLnTx/>
              <a:uFillTx/>
              <a:latin typeface="Arial"/>
              <a:ea typeface="+mn-ea"/>
              <a:cs typeface="Noto Sans"/>
            </a:endParaRPr>
          </a:p>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kumimoji="0" lang="el-GR" sz="900" b="1" i="0" u="none" strike="noStrike" kern="1200" cap="none" spc="0" normalizeH="0" baseline="0" noProof="0" dirty="0">
                <a:ln>
                  <a:noFill/>
                </a:ln>
                <a:solidFill>
                  <a:srgbClr val="F36633"/>
                </a:solidFill>
                <a:effectLst/>
                <a:uLnTx/>
                <a:uFillTx/>
                <a:latin typeface="Arial"/>
                <a:ea typeface="+mn-ea"/>
                <a:cs typeface="Noto Sans"/>
              </a:rPr>
              <a:t>Κατάλληλα </a:t>
            </a:r>
            <a:r>
              <a:rPr kumimoji="0" lang="el-GR" sz="900" b="1" i="0" u="none" strike="noStrike" kern="1200" cap="none" spc="0" normalizeH="0" baseline="0" noProof="0" dirty="0">
                <a:ln>
                  <a:noFill/>
                </a:ln>
                <a:effectLst/>
                <a:uLnTx/>
                <a:uFillTx/>
                <a:latin typeface="Arial"/>
                <a:ea typeface="+mn-ea"/>
                <a:cs typeface="Noto Sans"/>
              </a:rPr>
              <a:t>Κανάλια</a:t>
            </a:r>
            <a:endParaRPr kumimoji="0" lang="en-GB" sz="900" b="0" i="0" u="none" strike="noStrike" kern="1200" cap="none" spc="0" normalizeH="0" baseline="0" noProof="0" dirty="0">
              <a:ln>
                <a:noFill/>
              </a:ln>
              <a:effectLst/>
              <a:uLnTx/>
              <a:uFillTx/>
              <a:latin typeface="Arial"/>
              <a:ea typeface="+mn-ea"/>
              <a:cs typeface="Noto Sans"/>
            </a:endParaRPr>
          </a:p>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kumimoji="0" lang="el-GR" sz="900" b="1" i="0" u="none" strike="noStrike" kern="1200" cap="none" spc="0" normalizeH="0" baseline="0" noProof="0" dirty="0">
                <a:ln>
                  <a:noFill/>
                </a:ln>
                <a:solidFill>
                  <a:srgbClr val="F36633"/>
                </a:solidFill>
                <a:effectLst/>
                <a:uLnTx/>
                <a:uFillTx/>
                <a:latin typeface="Arial"/>
                <a:ea typeface="+mn-ea"/>
                <a:cs typeface="Noto Sans"/>
              </a:rPr>
              <a:t>Κατάλληλη </a:t>
            </a:r>
            <a:r>
              <a:rPr kumimoji="0" lang="el-GR" sz="900" b="1" i="0" u="none" strike="noStrike" kern="1200" cap="none" spc="0" normalizeH="0" baseline="0" noProof="0" dirty="0">
                <a:ln>
                  <a:noFill/>
                </a:ln>
                <a:effectLst/>
                <a:uLnTx/>
                <a:uFillTx/>
                <a:latin typeface="Arial"/>
                <a:ea typeface="+mn-ea"/>
                <a:cs typeface="Noto Sans"/>
              </a:rPr>
              <a:t>Ώρα</a:t>
            </a:r>
            <a:endParaRPr kumimoji="0" lang="en-GB" sz="900" b="0" i="0" u="none" strike="noStrike" kern="1200" cap="none" spc="0" normalizeH="0" baseline="0" noProof="0" dirty="0">
              <a:ln>
                <a:noFill/>
              </a:ln>
              <a:effectLst/>
              <a:uLnTx/>
              <a:uFillTx/>
              <a:latin typeface="Arial"/>
              <a:ea typeface="+mn-ea"/>
              <a:cs typeface="Noto Sans"/>
            </a:endParaRPr>
          </a:p>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kumimoji="0" lang="el-GR" sz="900" b="1" i="0" u="none" strike="noStrike" kern="1200" cap="none" spc="0" normalizeH="0" baseline="0" noProof="0" dirty="0">
                <a:ln>
                  <a:noFill/>
                </a:ln>
                <a:solidFill>
                  <a:srgbClr val="F36633"/>
                </a:solidFill>
                <a:effectLst/>
                <a:uLnTx/>
                <a:uFillTx/>
                <a:latin typeface="Arial"/>
                <a:ea typeface="+mn-ea"/>
                <a:cs typeface="Noto Sans"/>
              </a:rPr>
              <a:t>Κατάλληλα </a:t>
            </a:r>
            <a:r>
              <a:rPr kumimoji="0" lang="el-GR" sz="900" b="1" i="0" u="none" strike="noStrike" kern="1200" cap="none" spc="0" normalizeH="0" baseline="0" noProof="0" dirty="0">
                <a:ln>
                  <a:noFill/>
                </a:ln>
                <a:effectLst/>
                <a:uLnTx/>
                <a:uFillTx/>
                <a:latin typeface="Arial"/>
                <a:ea typeface="+mn-ea"/>
                <a:cs typeface="Noto Sans"/>
              </a:rPr>
              <a:t>Ιατροί</a:t>
            </a:r>
            <a:endParaRPr sz="600" dirty="0">
              <a:solidFill>
                <a:schemeClr val="dk1"/>
              </a:solidFill>
              <a:latin typeface="Albert Sans"/>
              <a:ea typeface="Albert Sans"/>
              <a:cs typeface="Albert Sans"/>
              <a:sym typeface="Albert Sans"/>
            </a:endParaRPr>
          </a:p>
        </p:txBody>
      </p:sp>
      <p:sp>
        <p:nvSpPr>
          <p:cNvPr id="446" name="Google Shape;446;p40"/>
          <p:cNvSpPr txBox="1"/>
          <p:nvPr/>
        </p:nvSpPr>
        <p:spPr>
          <a:xfrm>
            <a:off x="5562600" y="3698829"/>
            <a:ext cx="2277056"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150" b="1" dirty="0">
                <a:solidFill>
                  <a:schemeClr val="accent1"/>
                </a:solidFill>
                <a:latin typeface="Amiko"/>
                <a:ea typeface="Amiko"/>
                <a:cs typeface="Amiko"/>
                <a:sym typeface="Amiko"/>
              </a:rPr>
              <a:t>Omnichannel</a:t>
            </a:r>
            <a:endParaRPr sz="2150" b="1" dirty="0">
              <a:solidFill>
                <a:schemeClr val="accent1"/>
              </a:solidFill>
              <a:latin typeface="Amiko"/>
              <a:ea typeface="Amiko"/>
              <a:cs typeface="Amiko"/>
              <a:sym typeface="Amiko"/>
            </a:endParaRPr>
          </a:p>
        </p:txBody>
      </p:sp>
      <p:sp>
        <p:nvSpPr>
          <p:cNvPr id="451" name="Google Shape;451;p40"/>
          <p:cNvSpPr/>
          <p:nvPr/>
        </p:nvSpPr>
        <p:spPr>
          <a:xfrm rot="-10456794">
            <a:off x="5228368" y="-169944"/>
            <a:ext cx="3984173" cy="155478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cxnSp>
        <p:nvCxnSpPr>
          <p:cNvPr id="452" name="Google Shape;452;p40"/>
          <p:cNvCxnSpPr>
            <a:cxnSpLocks/>
          </p:cNvCxnSpPr>
          <p:nvPr/>
        </p:nvCxnSpPr>
        <p:spPr>
          <a:xfrm flipV="1">
            <a:off x="3769862" y="2188882"/>
            <a:ext cx="1792738" cy="529778"/>
          </a:xfrm>
          <a:prstGeom prst="curvedConnector3">
            <a:avLst>
              <a:gd name="adj1" fmla="val 50000"/>
            </a:avLst>
          </a:prstGeom>
          <a:noFill/>
          <a:ln w="9525" cap="flat" cmpd="sng">
            <a:solidFill>
              <a:schemeClr val="accent1"/>
            </a:solidFill>
            <a:prstDash val="solid"/>
            <a:round/>
            <a:headEnd type="none" w="med" len="med"/>
            <a:tailEnd type="triangle" w="med" len="med"/>
          </a:ln>
        </p:spPr>
      </p:cxnSp>
      <p:sp>
        <p:nvSpPr>
          <p:cNvPr id="3" name="Rectangle 2">
            <a:extLst>
              <a:ext uri="{FF2B5EF4-FFF2-40B4-BE49-F238E27FC236}">
                <a16:creationId xmlns:a16="http://schemas.microsoft.com/office/drawing/2014/main" id="{5994A857-FD46-A4F6-5EB4-B96AA201B7B0}"/>
              </a:ext>
            </a:extLst>
          </p:cNvPr>
          <p:cNvSpPr/>
          <p:nvPr/>
        </p:nvSpPr>
        <p:spPr bwMode="auto">
          <a:xfrm>
            <a:off x="5596747" y="1363352"/>
            <a:ext cx="2335673" cy="2277246"/>
          </a:xfrm>
          <a:prstGeom prst="rect">
            <a:avLst/>
          </a:prstGeom>
          <a:noFill/>
          <a:ln w="28575">
            <a:solidFill>
              <a:schemeClr val="tx2"/>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p>
            <a:pPr marL="285750" marR="0" lvl="0" indent="-285750" algn="l" defTabSz="1219170" rtl="0" eaLnBrk="0" fontAlgn="auto" latinLnBrk="0" hangingPunct="0">
              <a:lnSpc>
                <a:spcPct val="100000"/>
              </a:lnSpc>
              <a:spcBef>
                <a:spcPts val="300"/>
              </a:spcBef>
              <a:spcAft>
                <a:spcPts val="300"/>
              </a:spcAft>
              <a:buClr>
                <a:srgbClr val="F36633"/>
              </a:buClr>
              <a:buSzPct val="110000"/>
              <a:buFont typeface="Arial" panose="020B0604020202020204" pitchFamily="34" charset="0"/>
              <a:buChar char="•"/>
              <a:tabLst/>
              <a:defRPr/>
            </a:pPr>
            <a:endParaRPr kumimoji="0" lang="en-GB" sz="1600" b="0" i="0" u="none" strike="noStrike" kern="0" cap="none" spc="0" normalizeH="0" baseline="0" noProof="0" dirty="0" err="1">
              <a:ln>
                <a:noFill/>
              </a:ln>
              <a:solidFill>
                <a:srgbClr val="000000"/>
              </a:solidFill>
              <a:effectLst/>
              <a:uLnTx/>
              <a:uFillTx/>
              <a:latin typeface="Arial"/>
              <a:ea typeface="+mn-ea"/>
              <a:cs typeface="Noto Sans"/>
            </a:endParaRPr>
          </a:p>
        </p:txBody>
      </p:sp>
      <p:pic>
        <p:nvPicPr>
          <p:cNvPr id="4" name="Picture 3">
            <a:extLst>
              <a:ext uri="{FF2B5EF4-FFF2-40B4-BE49-F238E27FC236}">
                <a16:creationId xmlns:a16="http://schemas.microsoft.com/office/drawing/2014/main" id="{0B20BD66-57FA-2120-FF32-472D83C0D32B}"/>
              </a:ext>
            </a:extLst>
          </p:cNvPr>
          <p:cNvPicPr>
            <a:picLocks noChangeAspect="1"/>
          </p:cNvPicPr>
          <p:nvPr/>
        </p:nvPicPr>
        <p:blipFill>
          <a:blip r:embed="rId3"/>
          <a:stretch>
            <a:fillRect/>
          </a:stretch>
        </p:blipFill>
        <p:spPr>
          <a:xfrm>
            <a:off x="488208" y="1469959"/>
            <a:ext cx="3250560" cy="2170639"/>
          </a:xfrm>
          <a:prstGeom prst="rect">
            <a:avLst/>
          </a:prstGeom>
        </p:spPr>
      </p:pic>
      <p:sp>
        <p:nvSpPr>
          <p:cNvPr id="5" name="Google Shape;446;p40">
            <a:extLst>
              <a:ext uri="{FF2B5EF4-FFF2-40B4-BE49-F238E27FC236}">
                <a16:creationId xmlns:a16="http://schemas.microsoft.com/office/drawing/2014/main" id="{20BF4167-E666-60F3-C5D5-DE8134FB5EF6}"/>
              </a:ext>
            </a:extLst>
          </p:cNvPr>
          <p:cNvSpPr txBox="1"/>
          <p:nvPr/>
        </p:nvSpPr>
        <p:spPr>
          <a:xfrm>
            <a:off x="1209755" y="3670377"/>
            <a:ext cx="19860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150" b="1" dirty="0">
                <a:solidFill>
                  <a:schemeClr val="accent1"/>
                </a:solidFill>
                <a:latin typeface="Amiko"/>
                <a:ea typeface="Amiko"/>
                <a:cs typeface="Amiko"/>
                <a:sym typeface="Amiko"/>
              </a:rPr>
              <a:t>Multichannel</a:t>
            </a:r>
            <a:endParaRPr sz="2150" b="1" dirty="0">
              <a:solidFill>
                <a:schemeClr val="accent1"/>
              </a:solidFill>
              <a:latin typeface="Amiko"/>
              <a:ea typeface="Amiko"/>
              <a:cs typeface="Amiko"/>
              <a:sym typeface="Amiko"/>
            </a:endParaRPr>
          </a:p>
        </p:txBody>
      </p:sp>
      <p:sp>
        <p:nvSpPr>
          <p:cNvPr id="6" name="Rectangle 5">
            <a:extLst>
              <a:ext uri="{FF2B5EF4-FFF2-40B4-BE49-F238E27FC236}">
                <a16:creationId xmlns:a16="http://schemas.microsoft.com/office/drawing/2014/main" id="{66F63579-0FE4-D4DB-4048-4E3FFEFC556A}"/>
              </a:ext>
            </a:extLst>
          </p:cNvPr>
          <p:cNvSpPr/>
          <p:nvPr/>
        </p:nvSpPr>
        <p:spPr bwMode="auto">
          <a:xfrm>
            <a:off x="488208" y="1440180"/>
            <a:ext cx="3230962" cy="2200418"/>
          </a:xfrm>
          <a:prstGeom prst="rect">
            <a:avLst/>
          </a:prstGeom>
          <a:noFill/>
          <a:ln w="28575">
            <a:solidFill>
              <a:schemeClr val="tx2"/>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p>
            <a:pPr marL="285750" marR="0" lvl="0" indent="-285750" algn="l" defTabSz="1219170" rtl="0" eaLnBrk="0" fontAlgn="auto" latinLnBrk="0" hangingPunct="0">
              <a:lnSpc>
                <a:spcPct val="100000"/>
              </a:lnSpc>
              <a:spcBef>
                <a:spcPts val="300"/>
              </a:spcBef>
              <a:spcAft>
                <a:spcPts val="300"/>
              </a:spcAft>
              <a:buClr>
                <a:srgbClr val="F36633"/>
              </a:buClr>
              <a:buSzPct val="110000"/>
              <a:buFont typeface="Arial" panose="020B0604020202020204" pitchFamily="34" charset="0"/>
              <a:buChar char="•"/>
              <a:tabLst/>
              <a:defRPr/>
            </a:pPr>
            <a:endParaRPr kumimoji="0" lang="en-GB" sz="1600" b="0" i="0" u="none" strike="noStrike" kern="0" cap="none" spc="0" normalizeH="0" baseline="0" noProof="0" dirty="0" err="1">
              <a:ln>
                <a:noFill/>
              </a:ln>
              <a:solidFill>
                <a:srgbClr val="000000"/>
              </a:solidFill>
              <a:effectLst/>
              <a:uLnTx/>
              <a:uFillTx/>
              <a:latin typeface="Arial"/>
              <a:ea typeface="+mn-ea"/>
              <a:cs typeface="Noto Sans"/>
            </a:endParaRPr>
          </a:p>
        </p:txBody>
      </p:sp>
      <p:pic>
        <p:nvPicPr>
          <p:cNvPr id="7" name="Picture 6">
            <a:extLst>
              <a:ext uri="{FF2B5EF4-FFF2-40B4-BE49-F238E27FC236}">
                <a16:creationId xmlns:a16="http://schemas.microsoft.com/office/drawing/2014/main" id="{880196B5-CB10-1187-5D67-36E1EE6E14DD}"/>
              </a:ext>
            </a:extLst>
          </p:cNvPr>
          <p:cNvPicPr>
            <a:picLocks noChangeAspect="1"/>
          </p:cNvPicPr>
          <p:nvPr/>
        </p:nvPicPr>
        <p:blipFill>
          <a:blip r:embed="rId4"/>
          <a:stretch>
            <a:fillRect/>
          </a:stretch>
        </p:blipFill>
        <p:spPr>
          <a:xfrm>
            <a:off x="5626054" y="1386787"/>
            <a:ext cx="2277057" cy="2230375"/>
          </a:xfrm>
          <a:prstGeom prst="rect">
            <a:avLst/>
          </a:prstGeom>
        </p:spPr>
      </p:pic>
      <p:sp>
        <p:nvSpPr>
          <p:cNvPr id="12" name="Google Shape;445;p40">
            <a:extLst>
              <a:ext uri="{FF2B5EF4-FFF2-40B4-BE49-F238E27FC236}">
                <a16:creationId xmlns:a16="http://schemas.microsoft.com/office/drawing/2014/main" id="{0B2A240C-8854-4E23-202B-DA42FA368435}"/>
              </a:ext>
            </a:extLst>
          </p:cNvPr>
          <p:cNvSpPr txBox="1"/>
          <p:nvPr/>
        </p:nvSpPr>
        <p:spPr>
          <a:xfrm>
            <a:off x="1355283" y="3957329"/>
            <a:ext cx="1986000" cy="484800"/>
          </a:xfrm>
          <a:prstGeom prst="rect">
            <a:avLst/>
          </a:prstGeom>
          <a:noFill/>
          <a:ln>
            <a:noFill/>
          </a:ln>
        </p:spPr>
        <p:txBody>
          <a:bodyPr spcFirstLastPara="1" wrap="square" lIns="91425" tIns="91425" rIns="91425" bIns="91425" anchor="t" anchorCtr="0">
            <a:noAutofit/>
          </a:bodyPr>
          <a:lstStyle/>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lang="el-GR" sz="900" b="1" dirty="0">
                <a:solidFill>
                  <a:srgbClr val="F36633"/>
                </a:solidFill>
                <a:latin typeface="Arial"/>
                <a:cs typeface="Noto Sans"/>
              </a:rPr>
              <a:t>Όλα </a:t>
            </a:r>
            <a:r>
              <a:rPr lang="el-GR" sz="900" b="1" dirty="0">
                <a:latin typeface="Arial"/>
                <a:cs typeface="Noto Sans"/>
              </a:rPr>
              <a:t>τα Μηνύματα</a:t>
            </a:r>
            <a:endParaRPr kumimoji="0" lang="en-GB" sz="900" b="0" i="0" u="none" strike="noStrike" kern="1200" cap="none" spc="0" normalizeH="0" baseline="0" noProof="0" dirty="0">
              <a:ln>
                <a:noFill/>
              </a:ln>
              <a:effectLst/>
              <a:uLnTx/>
              <a:uFillTx/>
              <a:latin typeface="Arial"/>
              <a:ea typeface="+mn-ea"/>
              <a:cs typeface="Noto Sans"/>
            </a:endParaRPr>
          </a:p>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kumimoji="0" lang="el-GR" sz="900" b="1" i="0" u="none" strike="noStrike" kern="1200" cap="none" spc="0" normalizeH="0" baseline="0" noProof="0" dirty="0">
                <a:ln>
                  <a:noFill/>
                </a:ln>
                <a:solidFill>
                  <a:srgbClr val="F36633"/>
                </a:solidFill>
                <a:effectLst/>
                <a:uLnTx/>
                <a:uFillTx/>
                <a:latin typeface="Arial"/>
                <a:ea typeface="+mn-ea"/>
                <a:cs typeface="Noto Sans"/>
              </a:rPr>
              <a:t>Όλα </a:t>
            </a:r>
            <a:r>
              <a:rPr kumimoji="0" lang="el-GR" sz="900" b="1" i="0" u="none" strike="noStrike" kern="1200" cap="none" spc="0" normalizeH="0" baseline="0" noProof="0" dirty="0">
                <a:ln>
                  <a:noFill/>
                </a:ln>
                <a:effectLst/>
                <a:uLnTx/>
                <a:uFillTx/>
                <a:latin typeface="Arial"/>
                <a:ea typeface="+mn-ea"/>
                <a:cs typeface="Noto Sans"/>
              </a:rPr>
              <a:t>τα Κανάλια</a:t>
            </a:r>
            <a:endParaRPr kumimoji="0" lang="en-GB" sz="900" b="0" i="0" u="none" strike="noStrike" kern="1200" cap="none" spc="0" normalizeH="0" baseline="0" noProof="0" dirty="0">
              <a:ln>
                <a:noFill/>
              </a:ln>
              <a:effectLst/>
              <a:uLnTx/>
              <a:uFillTx/>
              <a:latin typeface="Arial"/>
              <a:ea typeface="+mn-ea"/>
              <a:cs typeface="Noto Sans"/>
            </a:endParaRPr>
          </a:p>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kumimoji="0" lang="el-GR" sz="900" b="1" i="0" u="none" strike="noStrike" kern="1200" cap="none" spc="0" normalizeH="0" baseline="0" noProof="0" dirty="0">
                <a:ln>
                  <a:noFill/>
                </a:ln>
                <a:solidFill>
                  <a:srgbClr val="F36633"/>
                </a:solidFill>
                <a:effectLst/>
                <a:uLnTx/>
                <a:uFillTx/>
                <a:latin typeface="Arial"/>
                <a:ea typeface="+mn-ea"/>
                <a:cs typeface="Noto Sans"/>
              </a:rPr>
              <a:t>Όλες </a:t>
            </a:r>
            <a:r>
              <a:rPr kumimoji="0" lang="el-GR" sz="900" b="1" i="0" u="none" strike="noStrike" kern="1200" cap="none" spc="0" normalizeH="0" baseline="0" noProof="0" dirty="0">
                <a:ln>
                  <a:noFill/>
                </a:ln>
                <a:effectLst/>
                <a:uLnTx/>
                <a:uFillTx/>
                <a:latin typeface="Arial"/>
                <a:ea typeface="+mn-ea"/>
                <a:cs typeface="Noto Sans"/>
              </a:rPr>
              <a:t>τις Ώρες</a:t>
            </a:r>
            <a:endParaRPr kumimoji="0" lang="en-GB" sz="900" i="0" u="none" strike="noStrike" kern="1200" cap="none" spc="0" normalizeH="0" baseline="0" noProof="0" dirty="0">
              <a:ln>
                <a:noFill/>
              </a:ln>
              <a:effectLst/>
              <a:uLnTx/>
              <a:uFillTx/>
              <a:latin typeface="Arial"/>
              <a:ea typeface="+mn-ea"/>
              <a:cs typeface="Noto Sans"/>
            </a:endParaRPr>
          </a:p>
          <a:p>
            <a:pPr marL="285750" marR="0" lvl="0" indent="-285750" algn="l" defTabSz="1219170" rtl="0" eaLnBrk="1" fontAlgn="auto" latinLnBrk="0" hangingPunct="1">
              <a:lnSpc>
                <a:spcPct val="100000"/>
              </a:lnSpc>
              <a:spcBef>
                <a:spcPts val="300"/>
              </a:spcBef>
              <a:spcAft>
                <a:spcPts val="300"/>
              </a:spcAft>
              <a:buClr>
                <a:srgbClr val="F36633"/>
              </a:buClr>
              <a:buSzPct val="110000"/>
              <a:buFont typeface="Arial" panose="020B0604020202020204" pitchFamily="34" charset="0"/>
              <a:buChar char="•"/>
              <a:tabLst/>
              <a:defRPr/>
            </a:pPr>
            <a:r>
              <a:rPr lang="el-GR" sz="900" b="1" dirty="0">
                <a:solidFill>
                  <a:srgbClr val="F36633"/>
                </a:solidFill>
                <a:latin typeface="Arial"/>
                <a:cs typeface="Noto Sans"/>
              </a:rPr>
              <a:t>Όλοι </a:t>
            </a:r>
            <a:r>
              <a:rPr lang="el-GR" sz="900" b="1" dirty="0">
                <a:latin typeface="Arial"/>
                <a:cs typeface="Noto Sans"/>
              </a:rPr>
              <a:t>οι Ιατροί</a:t>
            </a:r>
            <a:endParaRPr sz="600" dirty="0">
              <a:solidFill>
                <a:schemeClr val="dk1"/>
              </a:solidFill>
              <a:latin typeface="Albert Sans"/>
              <a:ea typeface="Albert Sans"/>
              <a:cs typeface="Albert Sans"/>
              <a:sym typeface="Alber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9"/>
          <p:cNvSpPr/>
          <p:nvPr/>
        </p:nvSpPr>
        <p:spPr>
          <a:xfrm rot="8100000" flipH="1">
            <a:off x="4538365" y="-933656"/>
            <a:ext cx="10563217" cy="5466025"/>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b="1">
              <a:solidFill>
                <a:schemeClr val="accent3"/>
              </a:solidFill>
              <a:latin typeface="Amiko"/>
              <a:ea typeface="Amiko"/>
              <a:cs typeface="Amiko"/>
              <a:sym typeface="Amiko"/>
            </a:endParaRPr>
          </a:p>
        </p:txBody>
      </p:sp>
      <p:sp>
        <p:nvSpPr>
          <p:cNvPr id="408" name="Google Shape;408;p39"/>
          <p:cNvSpPr/>
          <p:nvPr/>
        </p:nvSpPr>
        <p:spPr>
          <a:xfrm rot="9812107">
            <a:off x="3173072" y="-185513"/>
            <a:ext cx="4431467" cy="1729331"/>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nvGrpSpPr>
          <p:cNvPr id="409" name="Google Shape;409;p39"/>
          <p:cNvGrpSpPr/>
          <p:nvPr/>
        </p:nvGrpSpPr>
        <p:grpSpPr>
          <a:xfrm>
            <a:off x="5322400" y="1186882"/>
            <a:ext cx="2817000" cy="3054893"/>
            <a:chOff x="5322400" y="1186882"/>
            <a:chExt cx="2817000" cy="3054893"/>
          </a:xfrm>
        </p:grpSpPr>
        <p:grpSp>
          <p:nvGrpSpPr>
            <p:cNvPr id="410" name="Google Shape;410;p39"/>
            <p:cNvGrpSpPr/>
            <p:nvPr/>
          </p:nvGrpSpPr>
          <p:grpSpPr>
            <a:xfrm>
              <a:off x="5544164" y="1186882"/>
              <a:ext cx="1607426" cy="806935"/>
              <a:chOff x="6819289" y="1186882"/>
              <a:chExt cx="1607426" cy="806935"/>
            </a:xfrm>
          </p:grpSpPr>
          <p:sp>
            <p:nvSpPr>
              <p:cNvPr id="411" name="Google Shape;411;p39"/>
              <p:cNvSpPr/>
              <p:nvPr/>
            </p:nvSpPr>
            <p:spPr>
              <a:xfrm flipH="1">
                <a:off x="6819289" y="1186882"/>
                <a:ext cx="1607426" cy="806935"/>
              </a:xfrm>
              <a:custGeom>
                <a:avLst/>
                <a:gdLst/>
                <a:ahLst/>
                <a:cxnLst/>
                <a:rect l="l" t="t" r="r" b="b"/>
                <a:pathLst>
                  <a:path w="28914" h="14518" extrusionOk="0">
                    <a:moveTo>
                      <a:pt x="1926" y="1"/>
                    </a:moveTo>
                    <a:cubicBezTo>
                      <a:pt x="856" y="1"/>
                      <a:pt x="0" y="857"/>
                      <a:pt x="0" y="1926"/>
                    </a:cubicBezTo>
                    <a:lnTo>
                      <a:pt x="0" y="12592"/>
                    </a:lnTo>
                    <a:cubicBezTo>
                      <a:pt x="0" y="13662"/>
                      <a:pt x="856" y="14518"/>
                      <a:pt x="1926" y="14518"/>
                    </a:cubicBezTo>
                    <a:lnTo>
                      <a:pt x="26988" y="14518"/>
                    </a:lnTo>
                    <a:cubicBezTo>
                      <a:pt x="28053" y="14518"/>
                      <a:pt x="28914" y="13662"/>
                      <a:pt x="28914" y="12592"/>
                    </a:cubicBezTo>
                    <a:lnTo>
                      <a:pt x="28914" y="1926"/>
                    </a:lnTo>
                    <a:cubicBezTo>
                      <a:pt x="28914" y="857"/>
                      <a:pt x="28053" y="1"/>
                      <a:pt x="269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9"/>
              <p:cNvSpPr/>
              <p:nvPr/>
            </p:nvSpPr>
            <p:spPr>
              <a:xfrm flipH="1">
                <a:off x="6891893" y="1252080"/>
                <a:ext cx="1462216" cy="79537"/>
              </a:xfrm>
              <a:custGeom>
                <a:avLst/>
                <a:gdLst/>
                <a:ahLst/>
                <a:cxnLst/>
                <a:rect l="l" t="t" r="r" b="b"/>
                <a:pathLst>
                  <a:path w="26302" h="1431" extrusionOk="0">
                    <a:moveTo>
                      <a:pt x="0" y="0"/>
                    </a:moveTo>
                    <a:lnTo>
                      <a:pt x="0" y="1431"/>
                    </a:lnTo>
                    <a:lnTo>
                      <a:pt x="26302" y="1431"/>
                    </a:lnTo>
                    <a:lnTo>
                      <a:pt x="263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9"/>
              <p:cNvSpPr/>
              <p:nvPr/>
            </p:nvSpPr>
            <p:spPr>
              <a:xfrm>
                <a:off x="7047482" y="1446783"/>
                <a:ext cx="1136884" cy="443486"/>
              </a:xfrm>
              <a:custGeom>
                <a:avLst/>
                <a:gdLst/>
                <a:ahLst/>
                <a:cxnLst/>
                <a:rect l="l" t="t" r="r" b="b"/>
                <a:pathLst>
                  <a:path w="20450" h="7979" extrusionOk="0">
                    <a:moveTo>
                      <a:pt x="19816" y="0"/>
                    </a:moveTo>
                    <a:lnTo>
                      <a:pt x="14753" y="5188"/>
                    </a:lnTo>
                    <a:lnTo>
                      <a:pt x="11130" y="1280"/>
                    </a:lnTo>
                    <a:lnTo>
                      <a:pt x="6668" y="6227"/>
                    </a:lnTo>
                    <a:lnTo>
                      <a:pt x="3588" y="3615"/>
                    </a:lnTo>
                    <a:lnTo>
                      <a:pt x="0" y="7368"/>
                    </a:lnTo>
                    <a:lnTo>
                      <a:pt x="638" y="7979"/>
                    </a:lnTo>
                    <a:lnTo>
                      <a:pt x="3651" y="4832"/>
                    </a:lnTo>
                    <a:lnTo>
                      <a:pt x="6753" y="7457"/>
                    </a:lnTo>
                    <a:lnTo>
                      <a:pt x="11138" y="2590"/>
                    </a:lnTo>
                    <a:lnTo>
                      <a:pt x="14735" y="6472"/>
                    </a:lnTo>
                    <a:lnTo>
                      <a:pt x="20449" y="620"/>
                    </a:lnTo>
                    <a:lnTo>
                      <a:pt x="198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9"/>
              <p:cNvSpPr/>
              <p:nvPr/>
            </p:nvSpPr>
            <p:spPr>
              <a:xfrm>
                <a:off x="7981854" y="1425718"/>
                <a:ext cx="209698" cy="200205"/>
              </a:xfrm>
              <a:custGeom>
                <a:avLst/>
                <a:gdLst/>
                <a:ahLst/>
                <a:cxnLst/>
                <a:rect l="l" t="t" r="r" b="b"/>
                <a:pathLst>
                  <a:path w="3772" h="3602" extrusionOk="0">
                    <a:moveTo>
                      <a:pt x="3772" y="1"/>
                    </a:moveTo>
                    <a:lnTo>
                      <a:pt x="1" y="883"/>
                    </a:lnTo>
                    <a:lnTo>
                      <a:pt x="206" y="1743"/>
                    </a:lnTo>
                    <a:lnTo>
                      <a:pt x="2885" y="1119"/>
                    </a:lnTo>
                    <a:lnTo>
                      <a:pt x="2885" y="3602"/>
                    </a:lnTo>
                    <a:lnTo>
                      <a:pt x="3772" y="3602"/>
                    </a:lnTo>
                    <a:lnTo>
                      <a:pt x="37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5" name="Google Shape;415;p39"/>
            <p:cNvGrpSpPr/>
            <p:nvPr/>
          </p:nvGrpSpPr>
          <p:grpSpPr>
            <a:xfrm>
              <a:off x="5928111" y="1824818"/>
              <a:ext cx="1923888" cy="1530052"/>
              <a:chOff x="5928111" y="1824818"/>
              <a:chExt cx="1923888" cy="1530052"/>
            </a:xfrm>
          </p:grpSpPr>
          <p:sp>
            <p:nvSpPr>
              <p:cNvPr id="416" name="Google Shape;416;p39"/>
              <p:cNvSpPr/>
              <p:nvPr/>
            </p:nvSpPr>
            <p:spPr>
              <a:xfrm flipH="1">
                <a:off x="6321848" y="1824818"/>
                <a:ext cx="1530151" cy="1530052"/>
              </a:xfrm>
              <a:custGeom>
                <a:avLst/>
                <a:gdLst/>
                <a:ahLst/>
                <a:cxnLst/>
                <a:rect l="l" t="t" r="r" b="b"/>
                <a:pathLst>
                  <a:path w="27524" h="27528" extrusionOk="0">
                    <a:moveTo>
                      <a:pt x="13760" y="0"/>
                    </a:moveTo>
                    <a:cubicBezTo>
                      <a:pt x="6160" y="0"/>
                      <a:pt x="1" y="6164"/>
                      <a:pt x="1" y="13764"/>
                    </a:cubicBezTo>
                    <a:cubicBezTo>
                      <a:pt x="1" y="21363"/>
                      <a:pt x="6160" y="27527"/>
                      <a:pt x="13760" y="27527"/>
                    </a:cubicBezTo>
                    <a:cubicBezTo>
                      <a:pt x="21364" y="27527"/>
                      <a:pt x="27523" y="21363"/>
                      <a:pt x="27523" y="13764"/>
                    </a:cubicBezTo>
                    <a:cubicBezTo>
                      <a:pt x="27523" y="6164"/>
                      <a:pt x="21364" y="0"/>
                      <a:pt x="13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9"/>
              <p:cNvSpPr/>
              <p:nvPr/>
            </p:nvSpPr>
            <p:spPr>
              <a:xfrm flipH="1">
                <a:off x="6581021" y="2084162"/>
                <a:ext cx="1011799" cy="1011308"/>
              </a:xfrm>
              <a:custGeom>
                <a:avLst/>
                <a:gdLst/>
                <a:ahLst/>
                <a:cxnLst/>
                <a:rect l="l" t="t" r="r" b="b"/>
                <a:pathLst>
                  <a:path w="18200" h="18195" extrusionOk="0">
                    <a:moveTo>
                      <a:pt x="9098" y="1"/>
                    </a:moveTo>
                    <a:cubicBezTo>
                      <a:pt x="4075" y="1"/>
                      <a:pt x="1" y="4075"/>
                      <a:pt x="1" y="9098"/>
                    </a:cubicBezTo>
                    <a:cubicBezTo>
                      <a:pt x="1" y="14121"/>
                      <a:pt x="4075" y="18195"/>
                      <a:pt x="9098" y="18195"/>
                    </a:cubicBezTo>
                    <a:cubicBezTo>
                      <a:pt x="14125" y="18195"/>
                      <a:pt x="18199" y="14121"/>
                      <a:pt x="18199" y="9098"/>
                    </a:cubicBezTo>
                    <a:cubicBezTo>
                      <a:pt x="18199" y="4075"/>
                      <a:pt x="14125" y="1"/>
                      <a:pt x="9098" y="1"/>
                    </a:cubicBezTo>
                    <a:close/>
                  </a:path>
                </a:pathLst>
              </a:custGeom>
              <a:solidFill>
                <a:srgbClr val="FDFD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9"/>
              <p:cNvSpPr/>
              <p:nvPr/>
            </p:nvSpPr>
            <p:spPr>
              <a:xfrm flipH="1">
                <a:off x="6814676" y="2317773"/>
                <a:ext cx="544481" cy="544089"/>
              </a:xfrm>
              <a:custGeom>
                <a:avLst/>
                <a:gdLst/>
                <a:ahLst/>
                <a:cxnLst/>
                <a:rect l="l" t="t" r="r" b="b"/>
                <a:pathLst>
                  <a:path w="9794" h="9789" extrusionOk="0">
                    <a:moveTo>
                      <a:pt x="4895" y="1"/>
                    </a:moveTo>
                    <a:cubicBezTo>
                      <a:pt x="2194" y="1"/>
                      <a:pt x="1" y="2194"/>
                      <a:pt x="1" y="4895"/>
                    </a:cubicBezTo>
                    <a:cubicBezTo>
                      <a:pt x="1" y="7596"/>
                      <a:pt x="2194" y="9789"/>
                      <a:pt x="4895" y="9789"/>
                    </a:cubicBezTo>
                    <a:cubicBezTo>
                      <a:pt x="7600" y="9789"/>
                      <a:pt x="9793" y="7596"/>
                      <a:pt x="9793" y="4895"/>
                    </a:cubicBezTo>
                    <a:cubicBezTo>
                      <a:pt x="9793" y="2194"/>
                      <a:pt x="7600" y="1"/>
                      <a:pt x="48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9"/>
              <p:cNvSpPr/>
              <p:nvPr/>
            </p:nvSpPr>
            <p:spPr>
              <a:xfrm flipH="1">
                <a:off x="6985401" y="2488242"/>
                <a:ext cx="203027" cy="203207"/>
              </a:xfrm>
              <a:custGeom>
                <a:avLst/>
                <a:gdLst/>
                <a:ahLst/>
                <a:cxnLst/>
                <a:rect l="l" t="t" r="r" b="b"/>
                <a:pathLst>
                  <a:path w="3652" h="3656" extrusionOk="0">
                    <a:moveTo>
                      <a:pt x="1824" y="0"/>
                    </a:moveTo>
                    <a:cubicBezTo>
                      <a:pt x="816" y="0"/>
                      <a:pt x="1" y="821"/>
                      <a:pt x="1" y="1828"/>
                    </a:cubicBezTo>
                    <a:cubicBezTo>
                      <a:pt x="1" y="2835"/>
                      <a:pt x="816" y="3655"/>
                      <a:pt x="1824" y="3655"/>
                    </a:cubicBezTo>
                    <a:cubicBezTo>
                      <a:pt x="2836" y="3655"/>
                      <a:pt x="3651" y="2835"/>
                      <a:pt x="3651" y="1828"/>
                    </a:cubicBezTo>
                    <a:cubicBezTo>
                      <a:pt x="3651" y="821"/>
                      <a:pt x="2836" y="0"/>
                      <a:pt x="1824" y="0"/>
                    </a:cubicBezTo>
                    <a:close/>
                  </a:path>
                </a:pathLst>
              </a:custGeom>
              <a:solidFill>
                <a:srgbClr val="FDFD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9"/>
              <p:cNvSpPr/>
              <p:nvPr/>
            </p:nvSpPr>
            <p:spPr>
              <a:xfrm flipH="1">
                <a:off x="6125370" y="2271973"/>
                <a:ext cx="964934" cy="328543"/>
              </a:xfrm>
              <a:custGeom>
                <a:avLst/>
                <a:gdLst/>
                <a:ahLst/>
                <a:cxnLst/>
                <a:rect l="l" t="t" r="r" b="b"/>
                <a:pathLst>
                  <a:path w="17357" h="5911" extrusionOk="0">
                    <a:moveTo>
                      <a:pt x="17232" y="0"/>
                    </a:moveTo>
                    <a:lnTo>
                      <a:pt x="1" y="5527"/>
                    </a:lnTo>
                    <a:lnTo>
                      <a:pt x="121" y="5910"/>
                    </a:lnTo>
                    <a:lnTo>
                      <a:pt x="17357" y="384"/>
                    </a:lnTo>
                    <a:lnTo>
                      <a:pt x="172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9"/>
              <p:cNvSpPr/>
              <p:nvPr/>
            </p:nvSpPr>
            <p:spPr>
              <a:xfrm flipH="1">
                <a:off x="7028540" y="2526872"/>
                <a:ext cx="100179" cy="104382"/>
              </a:xfrm>
              <a:custGeom>
                <a:avLst/>
                <a:gdLst/>
                <a:ahLst/>
                <a:cxnLst/>
                <a:rect l="l" t="t" r="r" b="b"/>
                <a:pathLst>
                  <a:path w="1802" h="1878" extrusionOk="0">
                    <a:moveTo>
                      <a:pt x="1115" y="1"/>
                    </a:moveTo>
                    <a:lnTo>
                      <a:pt x="1" y="941"/>
                    </a:lnTo>
                    <a:lnTo>
                      <a:pt x="215" y="1877"/>
                    </a:lnTo>
                    <a:lnTo>
                      <a:pt x="1802" y="1877"/>
                    </a:lnTo>
                    <a:lnTo>
                      <a:pt x="111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9"/>
              <p:cNvSpPr/>
              <p:nvPr/>
            </p:nvSpPr>
            <p:spPr>
              <a:xfrm flipH="1">
                <a:off x="5980869" y="2169425"/>
                <a:ext cx="171283" cy="120946"/>
              </a:xfrm>
              <a:custGeom>
                <a:avLst/>
                <a:gdLst/>
                <a:ahLst/>
                <a:cxnLst/>
                <a:rect l="l" t="t" r="r" b="b"/>
                <a:pathLst>
                  <a:path w="3081" h="2176" extrusionOk="0">
                    <a:moveTo>
                      <a:pt x="3080" y="0"/>
                    </a:moveTo>
                    <a:lnTo>
                      <a:pt x="687" y="829"/>
                    </a:lnTo>
                    <a:lnTo>
                      <a:pt x="0" y="2175"/>
                    </a:lnTo>
                    <a:lnTo>
                      <a:pt x="2911" y="1061"/>
                    </a:lnTo>
                    <a:lnTo>
                      <a:pt x="30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9"/>
              <p:cNvSpPr/>
              <p:nvPr/>
            </p:nvSpPr>
            <p:spPr>
              <a:xfrm flipH="1">
                <a:off x="5928111" y="2228342"/>
                <a:ext cx="224041" cy="109551"/>
              </a:xfrm>
              <a:custGeom>
                <a:avLst/>
                <a:gdLst/>
                <a:ahLst/>
                <a:cxnLst/>
                <a:rect l="l" t="t" r="r" b="b"/>
                <a:pathLst>
                  <a:path w="4030" h="1971" extrusionOk="0">
                    <a:moveTo>
                      <a:pt x="2911" y="1"/>
                    </a:moveTo>
                    <a:lnTo>
                      <a:pt x="0" y="1115"/>
                    </a:lnTo>
                    <a:lnTo>
                      <a:pt x="1119" y="1971"/>
                    </a:lnTo>
                    <a:lnTo>
                      <a:pt x="4030" y="1088"/>
                    </a:lnTo>
                    <a:lnTo>
                      <a:pt x="29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 name="Google Shape;424;p39"/>
            <p:cNvGrpSpPr/>
            <p:nvPr/>
          </p:nvGrpSpPr>
          <p:grpSpPr>
            <a:xfrm>
              <a:off x="5518167" y="3187851"/>
              <a:ext cx="1659436" cy="514583"/>
              <a:chOff x="5659805" y="3187851"/>
              <a:chExt cx="1659436" cy="514583"/>
            </a:xfrm>
          </p:grpSpPr>
          <p:sp>
            <p:nvSpPr>
              <p:cNvPr id="425" name="Google Shape;425;p39"/>
              <p:cNvSpPr/>
              <p:nvPr/>
            </p:nvSpPr>
            <p:spPr>
              <a:xfrm flipH="1">
                <a:off x="5659805" y="3187851"/>
                <a:ext cx="1659436" cy="514583"/>
              </a:xfrm>
              <a:custGeom>
                <a:avLst/>
                <a:gdLst/>
                <a:ahLst/>
                <a:cxnLst/>
                <a:rect l="l" t="t" r="r" b="b"/>
                <a:pathLst>
                  <a:path w="29850" h="9258" extrusionOk="0">
                    <a:moveTo>
                      <a:pt x="1636" y="0"/>
                    </a:moveTo>
                    <a:cubicBezTo>
                      <a:pt x="731" y="0"/>
                      <a:pt x="0" y="731"/>
                      <a:pt x="0" y="1636"/>
                    </a:cubicBezTo>
                    <a:lnTo>
                      <a:pt x="0" y="7622"/>
                    </a:lnTo>
                    <a:cubicBezTo>
                      <a:pt x="0" y="8527"/>
                      <a:pt x="731" y="9258"/>
                      <a:pt x="1636" y="9258"/>
                    </a:cubicBezTo>
                    <a:lnTo>
                      <a:pt x="28218" y="9258"/>
                    </a:lnTo>
                    <a:cubicBezTo>
                      <a:pt x="29123" y="9258"/>
                      <a:pt x="29850" y="8527"/>
                      <a:pt x="29850" y="7622"/>
                    </a:cubicBezTo>
                    <a:lnTo>
                      <a:pt x="29850" y="1636"/>
                    </a:lnTo>
                    <a:cubicBezTo>
                      <a:pt x="29850" y="731"/>
                      <a:pt x="29123" y="0"/>
                      <a:pt x="282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9"/>
              <p:cNvSpPr/>
              <p:nvPr/>
            </p:nvSpPr>
            <p:spPr>
              <a:xfrm flipH="1">
                <a:off x="5755176" y="3295624"/>
                <a:ext cx="1468442" cy="30014"/>
              </a:xfrm>
              <a:custGeom>
                <a:avLst/>
                <a:gdLst/>
                <a:ahLst/>
                <a:cxnLst/>
                <a:rect l="l" t="t" r="r" b="b"/>
                <a:pathLst>
                  <a:path w="26414" h="540" extrusionOk="0">
                    <a:moveTo>
                      <a:pt x="1" y="0"/>
                    </a:moveTo>
                    <a:lnTo>
                      <a:pt x="1" y="539"/>
                    </a:lnTo>
                    <a:lnTo>
                      <a:pt x="26414" y="539"/>
                    </a:lnTo>
                    <a:lnTo>
                      <a:pt x="2641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9"/>
              <p:cNvSpPr/>
              <p:nvPr/>
            </p:nvSpPr>
            <p:spPr>
              <a:xfrm flipH="1">
                <a:off x="6625156" y="3385277"/>
                <a:ext cx="598462" cy="30014"/>
              </a:xfrm>
              <a:custGeom>
                <a:avLst/>
                <a:gdLst/>
                <a:ahLst/>
                <a:cxnLst/>
                <a:rect l="l" t="t" r="r" b="b"/>
                <a:pathLst>
                  <a:path w="10765" h="540" extrusionOk="0">
                    <a:moveTo>
                      <a:pt x="1" y="1"/>
                    </a:moveTo>
                    <a:lnTo>
                      <a:pt x="1" y="540"/>
                    </a:lnTo>
                    <a:lnTo>
                      <a:pt x="10765" y="540"/>
                    </a:lnTo>
                    <a:lnTo>
                      <a:pt x="107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9"/>
              <p:cNvSpPr/>
              <p:nvPr/>
            </p:nvSpPr>
            <p:spPr>
              <a:xfrm flipH="1">
                <a:off x="5755166" y="3385277"/>
                <a:ext cx="796152" cy="30014"/>
              </a:xfrm>
              <a:custGeom>
                <a:avLst/>
                <a:gdLst/>
                <a:ahLst/>
                <a:cxnLst/>
                <a:rect l="l" t="t" r="r" b="b"/>
                <a:pathLst>
                  <a:path w="14321" h="540" extrusionOk="0">
                    <a:moveTo>
                      <a:pt x="0" y="1"/>
                    </a:moveTo>
                    <a:lnTo>
                      <a:pt x="0" y="540"/>
                    </a:lnTo>
                    <a:lnTo>
                      <a:pt x="14321" y="540"/>
                    </a:lnTo>
                    <a:lnTo>
                      <a:pt x="143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9"/>
              <p:cNvSpPr/>
              <p:nvPr/>
            </p:nvSpPr>
            <p:spPr>
              <a:xfrm flipH="1">
                <a:off x="7054281" y="3478432"/>
                <a:ext cx="143042" cy="136064"/>
              </a:xfrm>
              <a:custGeom>
                <a:avLst/>
                <a:gdLst/>
                <a:ahLst/>
                <a:cxnLst/>
                <a:rect l="l" t="t" r="r" b="b"/>
                <a:pathLst>
                  <a:path w="2573" h="2448" extrusionOk="0">
                    <a:moveTo>
                      <a:pt x="1288" y="0"/>
                    </a:moveTo>
                    <a:lnTo>
                      <a:pt x="985" y="932"/>
                    </a:lnTo>
                    <a:lnTo>
                      <a:pt x="0" y="932"/>
                    </a:lnTo>
                    <a:lnTo>
                      <a:pt x="798" y="1511"/>
                    </a:lnTo>
                    <a:lnTo>
                      <a:pt x="491" y="2447"/>
                    </a:lnTo>
                    <a:lnTo>
                      <a:pt x="1288" y="1868"/>
                    </a:lnTo>
                    <a:lnTo>
                      <a:pt x="2082" y="2447"/>
                    </a:lnTo>
                    <a:lnTo>
                      <a:pt x="1779" y="1511"/>
                    </a:lnTo>
                    <a:lnTo>
                      <a:pt x="2572" y="932"/>
                    </a:lnTo>
                    <a:lnTo>
                      <a:pt x="1592" y="932"/>
                    </a:lnTo>
                    <a:lnTo>
                      <a:pt x="1288" y="0"/>
                    </a:ln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9"/>
              <p:cNvSpPr/>
              <p:nvPr/>
            </p:nvSpPr>
            <p:spPr>
              <a:xfrm flipH="1">
                <a:off x="6833517" y="3478432"/>
                <a:ext cx="143042" cy="136064"/>
              </a:xfrm>
              <a:custGeom>
                <a:avLst/>
                <a:gdLst/>
                <a:ahLst/>
                <a:cxnLst/>
                <a:rect l="l" t="t" r="r" b="b"/>
                <a:pathLst>
                  <a:path w="2573" h="2448" extrusionOk="0">
                    <a:moveTo>
                      <a:pt x="1289" y="0"/>
                    </a:moveTo>
                    <a:lnTo>
                      <a:pt x="986" y="932"/>
                    </a:lnTo>
                    <a:lnTo>
                      <a:pt x="1" y="932"/>
                    </a:lnTo>
                    <a:lnTo>
                      <a:pt x="794" y="1511"/>
                    </a:lnTo>
                    <a:lnTo>
                      <a:pt x="491" y="2447"/>
                    </a:lnTo>
                    <a:lnTo>
                      <a:pt x="1289" y="1868"/>
                    </a:lnTo>
                    <a:lnTo>
                      <a:pt x="2082" y="2447"/>
                    </a:lnTo>
                    <a:lnTo>
                      <a:pt x="1779" y="1511"/>
                    </a:lnTo>
                    <a:lnTo>
                      <a:pt x="2572" y="932"/>
                    </a:lnTo>
                    <a:lnTo>
                      <a:pt x="1592" y="932"/>
                    </a:lnTo>
                    <a:lnTo>
                      <a:pt x="12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9"/>
              <p:cNvSpPr/>
              <p:nvPr/>
            </p:nvSpPr>
            <p:spPr>
              <a:xfrm flipH="1">
                <a:off x="6612752" y="3478432"/>
                <a:ext cx="143042" cy="136064"/>
              </a:xfrm>
              <a:custGeom>
                <a:avLst/>
                <a:gdLst/>
                <a:ahLst/>
                <a:cxnLst/>
                <a:rect l="l" t="t" r="r" b="b"/>
                <a:pathLst>
                  <a:path w="2573" h="2448" extrusionOk="0">
                    <a:moveTo>
                      <a:pt x="1289" y="0"/>
                    </a:moveTo>
                    <a:lnTo>
                      <a:pt x="986" y="932"/>
                    </a:lnTo>
                    <a:lnTo>
                      <a:pt x="1" y="932"/>
                    </a:lnTo>
                    <a:lnTo>
                      <a:pt x="794" y="1511"/>
                    </a:lnTo>
                    <a:lnTo>
                      <a:pt x="491" y="2447"/>
                    </a:lnTo>
                    <a:lnTo>
                      <a:pt x="1289" y="1868"/>
                    </a:lnTo>
                    <a:lnTo>
                      <a:pt x="2082" y="2447"/>
                    </a:lnTo>
                    <a:lnTo>
                      <a:pt x="1779" y="1511"/>
                    </a:lnTo>
                    <a:lnTo>
                      <a:pt x="2573" y="932"/>
                    </a:lnTo>
                    <a:lnTo>
                      <a:pt x="1592" y="932"/>
                    </a:lnTo>
                    <a:lnTo>
                      <a:pt x="12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9"/>
              <p:cNvSpPr/>
              <p:nvPr/>
            </p:nvSpPr>
            <p:spPr>
              <a:xfrm flipH="1">
                <a:off x="6391988" y="3478432"/>
                <a:ext cx="142986" cy="136064"/>
              </a:xfrm>
              <a:custGeom>
                <a:avLst/>
                <a:gdLst/>
                <a:ahLst/>
                <a:cxnLst/>
                <a:rect l="l" t="t" r="r" b="b"/>
                <a:pathLst>
                  <a:path w="2572" h="2448" extrusionOk="0">
                    <a:moveTo>
                      <a:pt x="1288" y="0"/>
                    </a:moveTo>
                    <a:lnTo>
                      <a:pt x="981" y="932"/>
                    </a:lnTo>
                    <a:lnTo>
                      <a:pt x="0" y="932"/>
                    </a:lnTo>
                    <a:lnTo>
                      <a:pt x="794" y="1511"/>
                    </a:lnTo>
                    <a:lnTo>
                      <a:pt x="490" y="2447"/>
                    </a:lnTo>
                    <a:lnTo>
                      <a:pt x="1288" y="1868"/>
                    </a:lnTo>
                    <a:lnTo>
                      <a:pt x="2082" y="2447"/>
                    </a:lnTo>
                    <a:lnTo>
                      <a:pt x="1779" y="1511"/>
                    </a:lnTo>
                    <a:lnTo>
                      <a:pt x="2572" y="932"/>
                    </a:lnTo>
                    <a:lnTo>
                      <a:pt x="1591" y="932"/>
                    </a:lnTo>
                    <a:lnTo>
                      <a:pt x="128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9"/>
              <p:cNvSpPr/>
              <p:nvPr/>
            </p:nvSpPr>
            <p:spPr>
              <a:xfrm flipH="1">
                <a:off x="6171168" y="3478432"/>
                <a:ext cx="143042" cy="136064"/>
              </a:xfrm>
              <a:custGeom>
                <a:avLst/>
                <a:gdLst/>
                <a:ahLst/>
                <a:cxnLst/>
                <a:rect l="l" t="t" r="r" b="b"/>
                <a:pathLst>
                  <a:path w="2573" h="2448" extrusionOk="0">
                    <a:moveTo>
                      <a:pt x="1289" y="0"/>
                    </a:moveTo>
                    <a:lnTo>
                      <a:pt x="981" y="932"/>
                    </a:lnTo>
                    <a:lnTo>
                      <a:pt x="0" y="932"/>
                    </a:lnTo>
                    <a:lnTo>
                      <a:pt x="794" y="1511"/>
                    </a:lnTo>
                    <a:lnTo>
                      <a:pt x="491" y="2447"/>
                    </a:lnTo>
                    <a:lnTo>
                      <a:pt x="1289" y="1868"/>
                    </a:lnTo>
                    <a:lnTo>
                      <a:pt x="2082" y="2447"/>
                    </a:lnTo>
                    <a:lnTo>
                      <a:pt x="1779" y="1511"/>
                    </a:lnTo>
                    <a:lnTo>
                      <a:pt x="2572" y="932"/>
                    </a:lnTo>
                    <a:lnTo>
                      <a:pt x="1592" y="932"/>
                    </a:lnTo>
                    <a:lnTo>
                      <a:pt x="12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9"/>
              <p:cNvSpPr/>
              <p:nvPr/>
            </p:nvSpPr>
            <p:spPr>
              <a:xfrm flipH="1">
                <a:off x="5950403" y="3478432"/>
                <a:ext cx="143042" cy="136064"/>
              </a:xfrm>
              <a:custGeom>
                <a:avLst/>
                <a:gdLst/>
                <a:ahLst/>
                <a:cxnLst/>
                <a:rect l="l" t="t" r="r" b="b"/>
                <a:pathLst>
                  <a:path w="2573" h="2448" extrusionOk="0">
                    <a:moveTo>
                      <a:pt x="1284" y="0"/>
                    </a:moveTo>
                    <a:lnTo>
                      <a:pt x="981" y="932"/>
                    </a:lnTo>
                    <a:lnTo>
                      <a:pt x="1" y="932"/>
                    </a:lnTo>
                    <a:lnTo>
                      <a:pt x="794" y="1511"/>
                    </a:lnTo>
                    <a:lnTo>
                      <a:pt x="491" y="2447"/>
                    </a:lnTo>
                    <a:lnTo>
                      <a:pt x="1284" y="1868"/>
                    </a:lnTo>
                    <a:lnTo>
                      <a:pt x="2082" y="2447"/>
                    </a:lnTo>
                    <a:lnTo>
                      <a:pt x="1779" y="1511"/>
                    </a:lnTo>
                    <a:lnTo>
                      <a:pt x="2573" y="932"/>
                    </a:lnTo>
                    <a:lnTo>
                      <a:pt x="1592" y="932"/>
                    </a:lnTo>
                    <a:lnTo>
                      <a:pt x="128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9"/>
              <p:cNvSpPr/>
              <p:nvPr/>
            </p:nvSpPr>
            <p:spPr>
              <a:xfrm flipH="1">
                <a:off x="5729639" y="3478432"/>
                <a:ext cx="142986" cy="136064"/>
              </a:xfrm>
              <a:custGeom>
                <a:avLst/>
                <a:gdLst/>
                <a:ahLst/>
                <a:cxnLst/>
                <a:rect l="l" t="t" r="r" b="b"/>
                <a:pathLst>
                  <a:path w="2572" h="2448" extrusionOk="0">
                    <a:moveTo>
                      <a:pt x="1284" y="0"/>
                    </a:moveTo>
                    <a:lnTo>
                      <a:pt x="981" y="932"/>
                    </a:lnTo>
                    <a:lnTo>
                      <a:pt x="0" y="932"/>
                    </a:lnTo>
                    <a:lnTo>
                      <a:pt x="793" y="1511"/>
                    </a:lnTo>
                    <a:lnTo>
                      <a:pt x="490" y="2447"/>
                    </a:lnTo>
                    <a:lnTo>
                      <a:pt x="1284" y="1868"/>
                    </a:lnTo>
                    <a:lnTo>
                      <a:pt x="2082" y="2447"/>
                    </a:lnTo>
                    <a:lnTo>
                      <a:pt x="1778" y="1511"/>
                    </a:lnTo>
                    <a:lnTo>
                      <a:pt x="2572" y="932"/>
                    </a:lnTo>
                    <a:lnTo>
                      <a:pt x="1591" y="932"/>
                    </a:lnTo>
                    <a:lnTo>
                      <a:pt x="128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6" name="Google Shape;436;p39"/>
            <p:cNvSpPr/>
            <p:nvPr/>
          </p:nvSpPr>
          <p:spPr>
            <a:xfrm>
              <a:off x="5322400" y="3963375"/>
              <a:ext cx="2817000" cy="27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 name="Picture 7">
            <a:extLst>
              <a:ext uri="{FF2B5EF4-FFF2-40B4-BE49-F238E27FC236}">
                <a16:creationId xmlns:a16="http://schemas.microsoft.com/office/drawing/2014/main" id="{B96666E7-1333-2C74-4BD7-951ECCEEE11E}"/>
              </a:ext>
            </a:extLst>
          </p:cNvPr>
          <p:cNvPicPr>
            <a:picLocks noChangeAspect="1"/>
          </p:cNvPicPr>
          <p:nvPr/>
        </p:nvPicPr>
        <p:blipFill>
          <a:blip r:embed="rId3"/>
          <a:stretch>
            <a:fillRect/>
          </a:stretch>
        </p:blipFill>
        <p:spPr>
          <a:xfrm>
            <a:off x="278395" y="1300909"/>
            <a:ext cx="3099023" cy="2836751"/>
          </a:xfrm>
          <a:prstGeom prst="rect">
            <a:avLst/>
          </a:prstGeom>
          <a:solidFill>
            <a:schemeClr val="accent1"/>
          </a:solid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9"/>
          <p:cNvSpPr/>
          <p:nvPr/>
        </p:nvSpPr>
        <p:spPr>
          <a:xfrm rot="8100000" flipH="1">
            <a:off x="4538365" y="-933656"/>
            <a:ext cx="10563217" cy="5466025"/>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b="1">
              <a:solidFill>
                <a:schemeClr val="accent3"/>
              </a:solidFill>
              <a:latin typeface="Amiko"/>
              <a:ea typeface="Amiko"/>
              <a:cs typeface="Amiko"/>
              <a:sym typeface="Amiko"/>
            </a:endParaRPr>
          </a:p>
        </p:txBody>
      </p:sp>
      <p:sp>
        <p:nvSpPr>
          <p:cNvPr id="408" name="Google Shape;408;p39"/>
          <p:cNvSpPr/>
          <p:nvPr/>
        </p:nvSpPr>
        <p:spPr>
          <a:xfrm rot="9812107">
            <a:off x="3173072" y="-185513"/>
            <a:ext cx="4431467" cy="1729331"/>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pic>
        <p:nvPicPr>
          <p:cNvPr id="2" name="Picture 1">
            <a:extLst>
              <a:ext uri="{FF2B5EF4-FFF2-40B4-BE49-F238E27FC236}">
                <a16:creationId xmlns:a16="http://schemas.microsoft.com/office/drawing/2014/main" id="{762C9B21-EF95-DE0E-AFB2-35B35D7DBD35}"/>
              </a:ext>
            </a:extLst>
          </p:cNvPr>
          <p:cNvPicPr>
            <a:picLocks noChangeAspect="1"/>
          </p:cNvPicPr>
          <p:nvPr/>
        </p:nvPicPr>
        <p:blipFill>
          <a:blip r:embed="rId3"/>
          <a:stretch>
            <a:fillRect/>
          </a:stretch>
        </p:blipFill>
        <p:spPr>
          <a:xfrm>
            <a:off x="0" y="0"/>
            <a:ext cx="8209318" cy="4564380"/>
          </a:xfrm>
          <a:prstGeom prst="rect">
            <a:avLst/>
          </a:prstGeom>
        </p:spPr>
      </p:pic>
      <p:pic>
        <p:nvPicPr>
          <p:cNvPr id="3" name="Picture 2">
            <a:extLst>
              <a:ext uri="{FF2B5EF4-FFF2-40B4-BE49-F238E27FC236}">
                <a16:creationId xmlns:a16="http://schemas.microsoft.com/office/drawing/2014/main" id="{5153180C-919C-B189-6D41-8DDDE7312204}"/>
              </a:ext>
            </a:extLst>
          </p:cNvPr>
          <p:cNvPicPr>
            <a:picLocks noChangeAspect="1"/>
          </p:cNvPicPr>
          <p:nvPr/>
        </p:nvPicPr>
        <p:blipFill>
          <a:blip r:embed="rId4"/>
          <a:stretch>
            <a:fillRect/>
          </a:stretch>
        </p:blipFill>
        <p:spPr>
          <a:xfrm>
            <a:off x="9758137" y="-82914"/>
            <a:ext cx="798645" cy="762066"/>
          </a:xfrm>
          <a:prstGeom prst="rect">
            <a:avLst/>
          </a:prstGeom>
        </p:spPr>
      </p:pic>
      <p:sp>
        <p:nvSpPr>
          <p:cNvPr id="4" name="TextBox 3">
            <a:extLst>
              <a:ext uri="{FF2B5EF4-FFF2-40B4-BE49-F238E27FC236}">
                <a16:creationId xmlns:a16="http://schemas.microsoft.com/office/drawing/2014/main" id="{252250CB-2B54-B175-B360-9145B2DD0FA9}"/>
              </a:ext>
            </a:extLst>
          </p:cNvPr>
          <p:cNvSpPr txBox="1"/>
          <p:nvPr/>
        </p:nvSpPr>
        <p:spPr>
          <a:xfrm>
            <a:off x="3771900" y="4774763"/>
            <a:ext cx="2644140" cy="307777"/>
          </a:xfrm>
          <a:prstGeom prst="rect">
            <a:avLst/>
          </a:prstGeom>
          <a:noFill/>
        </p:spPr>
        <p:txBody>
          <a:bodyPr wrap="square" rtlCol="0">
            <a:spAutoFit/>
          </a:bodyPr>
          <a:lstStyle/>
          <a:p>
            <a:r>
              <a:rPr lang="en-US" dirty="0"/>
              <a:t>Source: Across Health</a:t>
            </a:r>
          </a:p>
        </p:txBody>
      </p:sp>
    </p:spTree>
    <p:extLst>
      <p:ext uri="{BB962C8B-B14F-4D97-AF65-F5344CB8AC3E}">
        <p14:creationId xmlns:p14="http://schemas.microsoft.com/office/powerpoint/2010/main" val="432904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9"/>
          <p:cNvSpPr/>
          <p:nvPr/>
        </p:nvSpPr>
        <p:spPr>
          <a:xfrm rot="8100000" flipH="1">
            <a:off x="4538365" y="-933656"/>
            <a:ext cx="10563217" cy="5466025"/>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b="1">
              <a:solidFill>
                <a:schemeClr val="accent3"/>
              </a:solidFill>
              <a:latin typeface="Amiko"/>
              <a:ea typeface="Amiko"/>
              <a:cs typeface="Amiko"/>
              <a:sym typeface="Amiko"/>
            </a:endParaRPr>
          </a:p>
        </p:txBody>
      </p:sp>
      <p:sp>
        <p:nvSpPr>
          <p:cNvPr id="408" name="Google Shape;408;p39"/>
          <p:cNvSpPr/>
          <p:nvPr/>
        </p:nvSpPr>
        <p:spPr>
          <a:xfrm rot="9812107">
            <a:off x="3173072" y="-185513"/>
            <a:ext cx="4431467" cy="1729331"/>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pic>
        <p:nvPicPr>
          <p:cNvPr id="4" name="Picture 3">
            <a:extLst>
              <a:ext uri="{FF2B5EF4-FFF2-40B4-BE49-F238E27FC236}">
                <a16:creationId xmlns:a16="http://schemas.microsoft.com/office/drawing/2014/main" id="{18DF641D-32D0-5EC9-8E24-B093506E3F7C}"/>
              </a:ext>
            </a:extLst>
          </p:cNvPr>
          <p:cNvPicPr>
            <a:picLocks noChangeAspect="1"/>
          </p:cNvPicPr>
          <p:nvPr/>
        </p:nvPicPr>
        <p:blipFill>
          <a:blip r:embed="rId3"/>
          <a:stretch>
            <a:fillRect/>
          </a:stretch>
        </p:blipFill>
        <p:spPr>
          <a:xfrm>
            <a:off x="0" y="22626"/>
            <a:ext cx="8487570" cy="4732254"/>
          </a:xfrm>
          <a:prstGeom prst="rect">
            <a:avLst/>
          </a:prstGeom>
        </p:spPr>
      </p:pic>
      <p:sp>
        <p:nvSpPr>
          <p:cNvPr id="2" name="TextBox 1">
            <a:extLst>
              <a:ext uri="{FF2B5EF4-FFF2-40B4-BE49-F238E27FC236}">
                <a16:creationId xmlns:a16="http://schemas.microsoft.com/office/drawing/2014/main" id="{6F62F37E-2873-BF3A-1825-8BCBDBE41684}"/>
              </a:ext>
            </a:extLst>
          </p:cNvPr>
          <p:cNvSpPr txBox="1"/>
          <p:nvPr/>
        </p:nvSpPr>
        <p:spPr>
          <a:xfrm>
            <a:off x="3771900" y="4813097"/>
            <a:ext cx="2644140" cy="307777"/>
          </a:xfrm>
          <a:prstGeom prst="rect">
            <a:avLst/>
          </a:prstGeom>
          <a:noFill/>
        </p:spPr>
        <p:txBody>
          <a:bodyPr wrap="square" rtlCol="0">
            <a:spAutoFit/>
          </a:bodyPr>
          <a:lstStyle/>
          <a:p>
            <a:r>
              <a:rPr lang="en-US" dirty="0"/>
              <a:t>Source: Across Health</a:t>
            </a:r>
          </a:p>
        </p:txBody>
      </p:sp>
    </p:spTree>
    <p:extLst>
      <p:ext uri="{BB962C8B-B14F-4D97-AF65-F5344CB8AC3E}">
        <p14:creationId xmlns:p14="http://schemas.microsoft.com/office/powerpoint/2010/main" val="3287831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4" name="Google Shape;444;p40"/>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Challenges…</a:t>
            </a:r>
            <a:endParaRPr dirty="0"/>
          </a:p>
        </p:txBody>
      </p:sp>
      <p:sp>
        <p:nvSpPr>
          <p:cNvPr id="451" name="Google Shape;451;p40"/>
          <p:cNvSpPr/>
          <p:nvPr/>
        </p:nvSpPr>
        <p:spPr>
          <a:xfrm rot="-10456794">
            <a:off x="5228368" y="-169944"/>
            <a:ext cx="3984173" cy="155478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 name="Google Shape;446;p40">
            <a:extLst>
              <a:ext uri="{FF2B5EF4-FFF2-40B4-BE49-F238E27FC236}">
                <a16:creationId xmlns:a16="http://schemas.microsoft.com/office/drawing/2014/main" id="{20BF4167-E666-60F3-C5D5-DE8134FB5EF6}"/>
              </a:ext>
            </a:extLst>
          </p:cNvPr>
          <p:cNvSpPr txBox="1"/>
          <p:nvPr/>
        </p:nvSpPr>
        <p:spPr>
          <a:xfrm>
            <a:off x="950674" y="1328055"/>
            <a:ext cx="6966505" cy="2969625"/>
          </a:xfrm>
          <a:prstGeom prst="rect">
            <a:avLst/>
          </a:prstGeom>
          <a:noFill/>
          <a:ln>
            <a:noFill/>
          </a:ln>
        </p:spPr>
        <p:txBody>
          <a:bodyPr spcFirstLastPara="1" wrap="square" lIns="91425" tIns="91425" rIns="91425" bIns="91425" anchor="b" anchorCtr="0">
            <a:noAutofit/>
          </a:bodyPr>
          <a:lstStyle/>
          <a:p>
            <a:pPr marL="342900" lvl="0" indent="-342900" rtl="0">
              <a:lnSpc>
                <a:spcPct val="150000"/>
              </a:lnSpc>
              <a:spcBef>
                <a:spcPts val="0"/>
              </a:spcBef>
              <a:spcAft>
                <a:spcPts val="0"/>
              </a:spcAft>
              <a:buFont typeface="Arial" panose="020B0604020202020204" pitchFamily="34" charset="0"/>
              <a:buChar char="•"/>
            </a:pPr>
            <a:r>
              <a:rPr lang="en-US" sz="1600" b="1" dirty="0">
                <a:solidFill>
                  <a:schemeClr val="accent1"/>
                </a:solidFill>
                <a:latin typeface="Amiko"/>
                <a:ea typeface="Amiko"/>
                <a:cs typeface="Amiko"/>
                <a:sym typeface="Amiko"/>
              </a:rPr>
              <a:t>How will you understand how your customers engaged with every touchpoint across the omnichannel journey?</a:t>
            </a:r>
          </a:p>
          <a:p>
            <a:pPr marL="342900" lvl="0" indent="-342900" rtl="0">
              <a:lnSpc>
                <a:spcPct val="150000"/>
              </a:lnSpc>
              <a:spcBef>
                <a:spcPts val="0"/>
              </a:spcBef>
              <a:spcAft>
                <a:spcPts val="0"/>
              </a:spcAft>
              <a:buFont typeface="Arial" panose="020B0604020202020204" pitchFamily="34" charset="0"/>
              <a:buChar char="•"/>
            </a:pPr>
            <a:r>
              <a:rPr lang="en-US" sz="1600" b="1" dirty="0">
                <a:solidFill>
                  <a:schemeClr val="accent1"/>
                </a:solidFill>
                <a:latin typeface="Amiko"/>
                <a:ea typeface="Amiko"/>
                <a:cs typeface="Amiko"/>
                <a:sym typeface="Amiko"/>
              </a:rPr>
              <a:t>How will you build better event engagement in the future to attract more attendees?</a:t>
            </a:r>
          </a:p>
          <a:p>
            <a:pPr marL="342900" lvl="0" indent="-342900" rtl="0">
              <a:lnSpc>
                <a:spcPct val="150000"/>
              </a:lnSpc>
              <a:spcBef>
                <a:spcPts val="0"/>
              </a:spcBef>
              <a:spcAft>
                <a:spcPts val="0"/>
              </a:spcAft>
              <a:buFont typeface="Arial" panose="020B0604020202020204" pitchFamily="34" charset="0"/>
              <a:buChar char="•"/>
            </a:pPr>
            <a:r>
              <a:rPr lang="en-US" sz="1600" b="1" dirty="0">
                <a:solidFill>
                  <a:schemeClr val="accent1"/>
                </a:solidFill>
                <a:latin typeface="Amiko"/>
                <a:ea typeface="Amiko"/>
                <a:cs typeface="Amiko"/>
                <a:sym typeface="Amiko"/>
              </a:rPr>
              <a:t>How will you define your next best action with customers?</a:t>
            </a:r>
          </a:p>
          <a:p>
            <a:pPr marL="342900" lvl="0" indent="-342900" rtl="0">
              <a:lnSpc>
                <a:spcPct val="150000"/>
              </a:lnSpc>
              <a:spcBef>
                <a:spcPts val="0"/>
              </a:spcBef>
              <a:spcAft>
                <a:spcPts val="0"/>
              </a:spcAft>
              <a:buFont typeface="Arial" panose="020B0604020202020204" pitchFamily="34" charset="0"/>
              <a:buChar char="•"/>
            </a:pPr>
            <a:r>
              <a:rPr lang="en-US" sz="1600" b="1" dirty="0">
                <a:solidFill>
                  <a:schemeClr val="accent1"/>
                </a:solidFill>
                <a:latin typeface="Amiko"/>
                <a:ea typeface="Amiko"/>
                <a:cs typeface="Amiko"/>
                <a:sym typeface="Amiko"/>
              </a:rPr>
              <a:t>How will you measure the success of your event and show the value events create for your business?</a:t>
            </a:r>
          </a:p>
        </p:txBody>
      </p:sp>
      <p:pic>
        <p:nvPicPr>
          <p:cNvPr id="2" name="Picture 1">
            <a:extLst>
              <a:ext uri="{FF2B5EF4-FFF2-40B4-BE49-F238E27FC236}">
                <a16:creationId xmlns:a16="http://schemas.microsoft.com/office/drawing/2014/main" id="{02E1B9C5-C31E-753F-45E1-F12C32B32C2C}"/>
              </a:ext>
            </a:extLst>
          </p:cNvPr>
          <p:cNvPicPr>
            <a:picLocks noChangeAspect="1"/>
          </p:cNvPicPr>
          <p:nvPr/>
        </p:nvPicPr>
        <p:blipFill>
          <a:blip r:embed="rId3"/>
          <a:stretch>
            <a:fillRect/>
          </a:stretch>
        </p:blipFill>
        <p:spPr>
          <a:xfrm>
            <a:off x="8345355" y="63992"/>
            <a:ext cx="798645" cy="762066"/>
          </a:xfrm>
          <a:prstGeom prst="rect">
            <a:avLst/>
          </a:prstGeom>
        </p:spPr>
      </p:pic>
    </p:spTree>
    <p:extLst>
      <p:ext uri="{BB962C8B-B14F-4D97-AF65-F5344CB8AC3E}">
        <p14:creationId xmlns:p14="http://schemas.microsoft.com/office/powerpoint/2010/main" val="1597877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42"/>
          <p:cNvSpPr/>
          <p:nvPr/>
        </p:nvSpPr>
        <p:spPr>
          <a:xfrm>
            <a:off x="3284925" y="1875980"/>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50" b="1">
              <a:solidFill>
                <a:schemeClr val="accent3"/>
              </a:solidFill>
              <a:latin typeface="Amiko"/>
              <a:ea typeface="Amiko"/>
              <a:cs typeface="Amiko"/>
              <a:sym typeface="Amiko"/>
            </a:endParaRPr>
          </a:p>
        </p:txBody>
      </p:sp>
      <p:sp>
        <p:nvSpPr>
          <p:cNvPr id="478" name="Google Shape;478;p42"/>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t>Guiding principles</a:t>
            </a:r>
            <a:endParaRPr/>
          </a:p>
        </p:txBody>
      </p:sp>
      <p:sp>
        <p:nvSpPr>
          <p:cNvPr id="479" name="Google Shape;479;p42"/>
          <p:cNvSpPr/>
          <p:nvPr/>
        </p:nvSpPr>
        <p:spPr>
          <a:xfrm rot="-10086681">
            <a:off x="5611254" y="-31007"/>
            <a:ext cx="4431675" cy="1729412"/>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484" name="Google Shape;484;p42"/>
          <p:cNvSpPr txBox="1"/>
          <p:nvPr/>
        </p:nvSpPr>
        <p:spPr>
          <a:xfrm flipH="1">
            <a:off x="5942030" y="2166127"/>
            <a:ext cx="2280518" cy="296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200"/>
              </a:spcAft>
              <a:buNone/>
            </a:pPr>
            <a:r>
              <a:rPr lang="en" sz="1800" b="1" dirty="0">
                <a:solidFill>
                  <a:schemeClr val="accent1"/>
                </a:solidFill>
                <a:latin typeface="Amiko"/>
                <a:ea typeface="Amiko"/>
                <a:cs typeface="Amiko"/>
                <a:sym typeface="Amiko"/>
              </a:rPr>
              <a:t>Optimization Plan</a:t>
            </a:r>
            <a:endParaRPr sz="2000" b="1" dirty="0">
              <a:solidFill>
                <a:schemeClr val="accent1"/>
              </a:solidFill>
              <a:latin typeface="Amiko"/>
              <a:ea typeface="Amiko"/>
              <a:cs typeface="Amiko"/>
              <a:sym typeface="Amiko"/>
            </a:endParaRPr>
          </a:p>
        </p:txBody>
      </p:sp>
      <p:sp>
        <p:nvSpPr>
          <p:cNvPr id="485" name="Google Shape;485;p42"/>
          <p:cNvSpPr txBox="1"/>
          <p:nvPr/>
        </p:nvSpPr>
        <p:spPr>
          <a:xfrm flipH="1">
            <a:off x="5870222" y="3510531"/>
            <a:ext cx="1860900" cy="296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200"/>
              </a:spcAft>
              <a:buNone/>
            </a:pPr>
            <a:r>
              <a:rPr lang="en" sz="2150" b="1" dirty="0">
                <a:solidFill>
                  <a:schemeClr val="accent1"/>
                </a:solidFill>
                <a:latin typeface="Amiko"/>
                <a:ea typeface="Amiko"/>
                <a:cs typeface="Amiko"/>
                <a:sym typeface="Amiko"/>
              </a:rPr>
              <a:t>IntergratedPersonas</a:t>
            </a:r>
            <a:endParaRPr sz="2600" b="1" dirty="0">
              <a:solidFill>
                <a:schemeClr val="accent1"/>
              </a:solidFill>
              <a:latin typeface="Amiko"/>
              <a:ea typeface="Amiko"/>
              <a:cs typeface="Amiko"/>
              <a:sym typeface="Amiko"/>
            </a:endParaRPr>
          </a:p>
        </p:txBody>
      </p:sp>
      <p:sp>
        <p:nvSpPr>
          <p:cNvPr id="486" name="Google Shape;486;p42"/>
          <p:cNvSpPr txBox="1"/>
          <p:nvPr/>
        </p:nvSpPr>
        <p:spPr>
          <a:xfrm flipH="1">
            <a:off x="190356" y="1648842"/>
            <a:ext cx="3293755" cy="1196922"/>
          </a:xfrm>
          <a:prstGeom prst="rect">
            <a:avLst/>
          </a:prstGeom>
          <a:noFill/>
          <a:ln>
            <a:noFill/>
          </a:ln>
        </p:spPr>
        <p:txBody>
          <a:bodyPr spcFirstLastPara="1" wrap="square" lIns="91425" tIns="91425" rIns="91425" bIns="91425" anchor="ctr" anchorCtr="0">
            <a:noAutofit/>
          </a:bodyPr>
          <a:lstStyle/>
          <a:p>
            <a:pPr marL="0" lvl="0" indent="0" rtl="0">
              <a:lnSpc>
                <a:spcPct val="115000"/>
              </a:lnSpc>
              <a:spcBef>
                <a:spcPts val="0"/>
              </a:spcBef>
              <a:spcAft>
                <a:spcPts val="1200"/>
              </a:spcAft>
              <a:buNone/>
            </a:pPr>
            <a:r>
              <a:rPr lang="en" sz="1800" b="1" dirty="0">
                <a:solidFill>
                  <a:schemeClr val="accent1"/>
                </a:solidFill>
                <a:latin typeface="Amiko"/>
                <a:ea typeface="Amiko"/>
                <a:cs typeface="Amiko"/>
                <a:sym typeface="Amiko"/>
              </a:rPr>
              <a:t>Omnichannel is part of Brand / Desease Strategy</a:t>
            </a:r>
            <a:endParaRPr sz="2000" b="1" dirty="0">
              <a:solidFill>
                <a:schemeClr val="accent1"/>
              </a:solidFill>
              <a:latin typeface="Amiko"/>
              <a:ea typeface="Amiko"/>
              <a:cs typeface="Amiko"/>
              <a:sym typeface="Amiko"/>
            </a:endParaRPr>
          </a:p>
        </p:txBody>
      </p:sp>
      <p:sp>
        <p:nvSpPr>
          <p:cNvPr id="487" name="Google Shape;487;p42"/>
          <p:cNvSpPr txBox="1"/>
          <p:nvPr/>
        </p:nvSpPr>
        <p:spPr>
          <a:xfrm flipH="1">
            <a:off x="350520" y="3502417"/>
            <a:ext cx="2776876" cy="2961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1200"/>
              </a:spcAft>
              <a:buNone/>
            </a:pPr>
            <a:r>
              <a:rPr lang="en" sz="1800" b="1" dirty="0">
                <a:solidFill>
                  <a:schemeClr val="accent1"/>
                </a:solidFill>
                <a:latin typeface="Amiko"/>
                <a:ea typeface="Amiko"/>
                <a:cs typeface="Amiko"/>
                <a:sym typeface="Amiko"/>
              </a:rPr>
              <a:t>User Journeys / Campaign Objectives</a:t>
            </a:r>
            <a:endParaRPr sz="2000" b="1" dirty="0">
              <a:solidFill>
                <a:schemeClr val="accent1"/>
              </a:solidFill>
              <a:latin typeface="Amiko"/>
              <a:ea typeface="Amiko"/>
              <a:cs typeface="Amiko"/>
              <a:sym typeface="Amiko"/>
            </a:endParaRPr>
          </a:p>
        </p:txBody>
      </p:sp>
      <p:sp>
        <p:nvSpPr>
          <p:cNvPr id="488" name="Google Shape;488;p42"/>
          <p:cNvSpPr/>
          <p:nvPr/>
        </p:nvSpPr>
        <p:spPr>
          <a:xfrm>
            <a:off x="3284925" y="3230180"/>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50" b="1">
              <a:solidFill>
                <a:schemeClr val="accent3"/>
              </a:solidFill>
              <a:latin typeface="Amiko"/>
              <a:ea typeface="Amiko"/>
              <a:cs typeface="Amiko"/>
              <a:sym typeface="Amiko"/>
            </a:endParaRPr>
          </a:p>
        </p:txBody>
      </p:sp>
      <p:sp>
        <p:nvSpPr>
          <p:cNvPr id="489" name="Google Shape;489;p42"/>
          <p:cNvSpPr/>
          <p:nvPr/>
        </p:nvSpPr>
        <p:spPr>
          <a:xfrm>
            <a:off x="5170875" y="3230180"/>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50" b="1">
              <a:solidFill>
                <a:schemeClr val="accent3"/>
              </a:solidFill>
              <a:latin typeface="Amiko"/>
              <a:ea typeface="Amiko"/>
              <a:cs typeface="Amiko"/>
              <a:sym typeface="Amiko"/>
            </a:endParaRPr>
          </a:p>
        </p:txBody>
      </p:sp>
      <p:sp>
        <p:nvSpPr>
          <p:cNvPr id="490" name="Google Shape;490;p42"/>
          <p:cNvSpPr/>
          <p:nvPr/>
        </p:nvSpPr>
        <p:spPr>
          <a:xfrm>
            <a:off x="5170875" y="1875980"/>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50" b="1">
              <a:solidFill>
                <a:schemeClr val="accent3"/>
              </a:solidFill>
              <a:latin typeface="Amiko"/>
              <a:ea typeface="Amiko"/>
              <a:cs typeface="Amiko"/>
              <a:sym typeface="Amiko"/>
            </a:endParaRPr>
          </a:p>
        </p:txBody>
      </p:sp>
      <p:sp>
        <p:nvSpPr>
          <p:cNvPr id="491" name="Google Shape;491;p42"/>
          <p:cNvSpPr/>
          <p:nvPr/>
        </p:nvSpPr>
        <p:spPr>
          <a:xfrm>
            <a:off x="4227900" y="2563580"/>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50" b="1">
              <a:solidFill>
                <a:schemeClr val="accent3"/>
              </a:solidFill>
              <a:latin typeface="Amiko"/>
              <a:ea typeface="Amiko"/>
              <a:cs typeface="Amiko"/>
              <a:sym typeface="Amiko"/>
            </a:endParaRPr>
          </a:p>
        </p:txBody>
      </p:sp>
      <p:cxnSp>
        <p:nvCxnSpPr>
          <p:cNvPr id="492" name="Google Shape;492;p42"/>
          <p:cNvCxnSpPr>
            <a:stCxn id="491" idx="0"/>
            <a:endCxn id="477" idx="3"/>
          </p:cNvCxnSpPr>
          <p:nvPr/>
        </p:nvCxnSpPr>
        <p:spPr>
          <a:xfrm rot="5400000" flipH="1">
            <a:off x="4100700" y="2092280"/>
            <a:ext cx="343800" cy="598800"/>
          </a:xfrm>
          <a:prstGeom prst="curvedConnector2">
            <a:avLst/>
          </a:prstGeom>
          <a:noFill/>
          <a:ln w="9525" cap="flat" cmpd="sng">
            <a:solidFill>
              <a:schemeClr val="accent1"/>
            </a:solidFill>
            <a:prstDash val="solid"/>
            <a:round/>
            <a:headEnd type="none" w="med" len="med"/>
            <a:tailEnd type="triangle" w="med" len="med"/>
          </a:ln>
        </p:spPr>
      </p:cxnSp>
      <p:cxnSp>
        <p:nvCxnSpPr>
          <p:cNvPr id="493" name="Google Shape;493;p42"/>
          <p:cNvCxnSpPr>
            <a:stCxn id="491" idx="1"/>
            <a:endCxn id="488" idx="0"/>
          </p:cNvCxnSpPr>
          <p:nvPr/>
        </p:nvCxnSpPr>
        <p:spPr>
          <a:xfrm flipH="1">
            <a:off x="3629100" y="2907380"/>
            <a:ext cx="598800" cy="322800"/>
          </a:xfrm>
          <a:prstGeom prst="curvedConnector2">
            <a:avLst/>
          </a:prstGeom>
          <a:noFill/>
          <a:ln w="9525" cap="flat" cmpd="sng">
            <a:solidFill>
              <a:schemeClr val="accent1"/>
            </a:solidFill>
            <a:prstDash val="solid"/>
            <a:round/>
            <a:headEnd type="none" w="med" len="med"/>
            <a:tailEnd type="triangle" w="med" len="med"/>
          </a:ln>
        </p:spPr>
      </p:cxnSp>
      <p:cxnSp>
        <p:nvCxnSpPr>
          <p:cNvPr id="494" name="Google Shape;494;p42"/>
          <p:cNvCxnSpPr>
            <a:endCxn id="489" idx="1"/>
          </p:cNvCxnSpPr>
          <p:nvPr/>
        </p:nvCxnSpPr>
        <p:spPr>
          <a:xfrm>
            <a:off x="4572075" y="3251180"/>
            <a:ext cx="598800" cy="322800"/>
          </a:xfrm>
          <a:prstGeom prst="curvedConnector3">
            <a:avLst>
              <a:gd name="adj1" fmla="val 50000"/>
            </a:avLst>
          </a:prstGeom>
          <a:noFill/>
          <a:ln w="9525" cap="flat" cmpd="sng">
            <a:solidFill>
              <a:schemeClr val="accent1"/>
            </a:solidFill>
            <a:prstDash val="solid"/>
            <a:round/>
            <a:headEnd type="none" w="med" len="med"/>
            <a:tailEnd type="triangle" w="med" len="med"/>
          </a:ln>
        </p:spPr>
      </p:cxnSp>
      <p:cxnSp>
        <p:nvCxnSpPr>
          <p:cNvPr id="495" name="Google Shape;495;p42"/>
          <p:cNvCxnSpPr>
            <a:stCxn id="491" idx="3"/>
            <a:endCxn id="490" idx="2"/>
          </p:cNvCxnSpPr>
          <p:nvPr/>
        </p:nvCxnSpPr>
        <p:spPr>
          <a:xfrm rot="10800000" flipH="1">
            <a:off x="4916100" y="2563580"/>
            <a:ext cx="598800" cy="343800"/>
          </a:xfrm>
          <a:prstGeom prst="curvedConnector2">
            <a:avLst/>
          </a:prstGeom>
          <a:noFill/>
          <a:ln w="9525" cap="flat" cmpd="sng">
            <a:solidFill>
              <a:schemeClr val="accent1"/>
            </a:solidFill>
            <a:prstDash val="solid"/>
            <a:round/>
            <a:headEnd type="none" w="med" len="med"/>
            <a:tailEnd type="triangle" w="med" len="med"/>
          </a:ln>
        </p:spPr>
      </p:cxnSp>
      <p:grpSp>
        <p:nvGrpSpPr>
          <p:cNvPr id="496" name="Google Shape;496;p42"/>
          <p:cNvGrpSpPr/>
          <p:nvPr/>
        </p:nvGrpSpPr>
        <p:grpSpPr>
          <a:xfrm>
            <a:off x="4394375" y="2729730"/>
            <a:ext cx="355258" cy="355288"/>
            <a:chOff x="-44924250" y="3206000"/>
            <a:chExt cx="300100" cy="300125"/>
          </a:xfrm>
        </p:grpSpPr>
        <p:sp>
          <p:nvSpPr>
            <p:cNvPr id="497" name="Google Shape;497;p42"/>
            <p:cNvSpPr/>
            <p:nvPr/>
          </p:nvSpPr>
          <p:spPr>
            <a:xfrm>
              <a:off x="-44747025" y="3365100"/>
              <a:ext cx="122875" cy="87450"/>
            </a:xfrm>
            <a:custGeom>
              <a:avLst/>
              <a:gdLst/>
              <a:ahLst/>
              <a:cxnLst/>
              <a:rect l="l" t="t" r="r" b="b"/>
              <a:pathLst>
                <a:path w="4915" h="3498" extrusionOk="0">
                  <a:moveTo>
                    <a:pt x="0" y="1"/>
                  </a:moveTo>
                  <a:lnTo>
                    <a:pt x="0" y="3498"/>
                  </a:lnTo>
                  <a:lnTo>
                    <a:pt x="4915" y="3498"/>
                  </a:lnTo>
                  <a:lnTo>
                    <a:pt x="49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2"/>
            <p:cNvSpPr/>
            <p:nvPr/>
          </p:nvSpPr>
          <p:spPr>
            <a:xfrm>
              <a:off x="-44747025" y="3470650"/>
              <a:ext cx="122875" cy="35475"/>
            </a:xfrm>
            <a:custGeom>
              <a:avLst/>
              <a:gdLst/>
              <a:ahLst/>
              <a:cxnLst/>
              <a:rect l="l" t="t" r="r" b="b"/>
              <a:pathLst>
                <a:path w="4915" h="1419" extrusionOk="0">
                  <a:moveTo>
                    <a:pt x="0" y="0"/>
                  </a:moveTo>
                  <a:lnTo>
                    <a:pt x="0" y="347"/>
                  </a:lnTo>
                  <a:cubicBezTo>
                    <a:pt x="0" y="946"/>
                    <a:pt x="473" y="1418"/>
                    <a:pt x="1071" y="1418"/>
                  </a:cubicBezTo>
                  <a:lnTo>
                    <a:pt x="3875" y="1418"/>
                  </a:lnTo>
                  <a:cubicBezTo>
                    <a:pt x="4442" y="1418"/>
                    <a:pt x="4915" y="946"/>
                    <a:pt x="4915" y="347"/>
                  </a:cubicBezTo>
                  <a:lnTo>
                    <a:pt x="491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2"/>
            <p:cNvSpPr/>
            <p:nvPr/>
          </p:nvSpPr>
          <p:spPr>
            <a:xfrm>
              <a:off x="-44747025" y="3313125"/>
              <a:ext cx="122875" cy="35475"/>
            </a:xfrm>
            <a:custGeom>
              <a:avLst/>
              <a:gdLst/>
              <a:ahLst/>
              <a:cxnLst/>
              <a:rect l="l" t="t" r="r" b="b"/>
              <a:pathLst>
                <a:path w="4915" h="1419" extrusionOk="0">
                  <a:moveTo>
                    <a:pt x="1071" y="1"/>
                  </a:moveTo>
                  <a:cubicBezTo>
                    <a:pt x="473" y="1"/>
                    <a:pt x="0" y="473"/>
                    <a:pt x="0" y="1072"/>
                  </a:cubicBezTo>
                  <a:lnTo>
                    <a:pt x="0" y="1418"/>
                  </a:lnTo>
                  <a:lnTo>
                    <a:pt x="4915" y="1418"/>
                  </a:lnTo>
                  <a:lnTo>
                    <a:pt x="4915" y="1072"/>
                  </a:lnTo>
                  <a:cubicBezTo>
                    <a:pt x="4915" y="473"/>
                    <a:pt x="4442" y="1"/>
                    <a:pt x="38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2"/>
            <p:cNvSpPr/>
            <p:nvPr/>
          </p:nvSpPr>
          <p:spPr>
            <a:xfrm>
              <a:off x="-44924250" y="3384000"/>
              <a:ext cx="159125" cy="69350"/>
            </a:xfrm>
            <a:custGeom>
              <a:avLst/>
              <a:gdLst/>
              <a:ahLst/>
              <a:cxnLst/>
              <a:rect l="l" t="t" r="r" b="b"/>
              <a:pathLst>
                <a:path w="6365" h="2774" extrusionOk="0">
                  <a:moveTo>
                    <a:pt x="1" y="1"/>
                  </a:moveTo>
                  <a:lnTo>
                    <a:pt x="1" y="316"/>
                  </a:lnTo>
                  <a:lnTo>
                    <a:pt x="32" y="316"/>
                  </a:lnTo>
                  <a:cubicBezTo>
                    <a:pt x="32" y="915"/>
                    <a:pt x="505" y="1387"/>
                    <a:pt x="1103" y="1387"/>
                  </a:cubicBezTo>
                  <a:lnTo>
                    <a:pt x="4254" y="1387"/>
                  </a:lnTo>
                  <a:lnTo>
                    <a:pt x="4254" y="2080"/>
                  </a:lnTo>
                  <a:lnTo>
                    <a:pt x="3183" y="2080"/>
                  </a:lnTo>
                  <a:cubicBezTo>
                    <a:pt x="2994" y="2080"/>
                    <a:pt x="2836" y="2238"/>
                    <a:pt x="2836" y="2427"/>
                  </a:cubicBezTo>
                  <a:cubicBezTo>
                    <a:pt x="2836" y="2647"/>
                    <a:pt x="2994" y="2773"/>
                    <a:pt x="3183" y="2773"/>
                  </a:cubicBezTo>
                  <a:lnTo>
                    <a:pt x="6365" y="2773"/>
                  </a:lnTo>
                  <a:lnTo>
                    <a:pt x="63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2"/>
            <p:cNvSpPr/>
            <p:nvPr/>
          </p:nvSpPr>
          <p:spPr>
            <a:xfrm>
              <a:off x="-44924250" y="3206000"/>
              <a:ext cx="264675" cy="159125"/>
            </a:xfrm>
            <a:custGeom>
              <a:avLst/>
              <a:gdLst/>
              <a:ahLst/>
              <a:cxnLst/>
              <a:rect l="l" t="t" r="r" b="b"/>
              <a:pathLst>
                <a:path w="10587" h="6365" extrusionOk="0">
                  <a:moveTo>
                    <a:pt x="1072" y="1"/>
                  </a:moveTo>
                  <a:cubicBezTo>
                    <a:pt x="473" y="1"/>
                    <a:pt x="1" y="473"/>
                    <a:pt x="1" y="1041"/>
                  </a:cubicBezTo>
                  <a:lnTo>
                    <a:pt x="1" y="6365"/>
                  </a:lnTo>
                  <a:lnTo>
                    <a:pt x="6365" y="6365"/>
                  </a:lnTo>
                  <a:lnTo>
                    <a:pt x="6365" y="5357"/>
                  </a:lnTo>
                  <a:cubicBezTo>
                    <a:pt x="6365" y="4349"/>
                    <a:pt x="7152" y="3561"/>
                    <a:pt x="8160" y="3561"/>
                  </a:cubicBezTo>
                  <a:lnTo>
                    <a:pt x="10586" y="3561"/>
                  </a:lnTo>
                  <a:lnTo>
                    <a:pt x="10586" y="1041"/>
                  </a:lnTo>
                  <a:cubicBezTo>
                    <a:pt x="10586" y="473"/>
                    <a:pt x="10114" y="1"/>
                    <a:pt x="95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2" name="Google Shape;502;p42"/>
          <p:cNvGrpSpPr/>
          <p:nvPr/>
        </p:nvGrpSpPr>
        <p:grpSpPr>
          <a:xfrm>
            <a:off x="3439272" y="2040736"/>
            <a:ext cx="379497" cy="358070"/>
            <a:chOff x="-46422300" y="3936925"/>
            <a:chExt cx="320575" cy="302475"/>
          </a:xfrm>
        </p:grpSpPr>
        <p:sp>
          <p:nvSpPr>
            <p:cNvPr id="503" name="Google Shape;503;p42"/>
            <p:cNvSpPr/>
            <p:nvPr/>
          </p:nvSpPr>
          <p:spPr>
            <a:xfrm>
              <a:off x="-46254550" y="3936925"/>
              <a:ext cx="152825" cy="300900"/>
            </a:xfrm>
            <a:custGeom>
              <a:avLst/>
              <a:gdLst/>
              <a:ahLst/>
              <a:cxnLst/>
              <a:rect l="l" t="t" r="r" b="b"/>
              <a:pathLst>
                <a:path w="6113" h="12036" extrusionOk="0">
                  <a:moveTo>
                    <a:pt x="1418" y="0"/>
                  </a:moveTo>
                  <a:cubicBezTo>
                    <a:pt x="631" y="0"/>
                    <a:pt x="1" y="630"/>
                    <a:pt x="1" y="1418"/>
                  </a:cubicBezTo>
                  <a:lnTo>
                    <a:pt x="1" y="10617"/>
                  </a:lnTo>
                  <a:cubicBezTo>
                    <a:pt x="1" y="11405"/>
                    <a:pt x="631" y="12035"/>
                    <a:pt x="1418" y="12035"/>
                  </a:cubicBezTo>
                  <a:cubicBezTo>
                    <a:pt x="2332" y="12035"/>
                    <a:pt x="3120" y="11405"/>
                    <a:pt x="3403" y="10554"/>
                  </a:cubicBezTo>
                  <a:lnTo>
                    <a:pt x="3403" y="10554"/>
                  </a:lnTo>
                  <a:cubicBezTo>
                    <a:pt x="3309" y="10554"/>
                    <a:pt x="3246" y="10617"/>
                    <a:pt x="3151" y="10617"/>
                  </a:cubicBezTo>
                  <a:cubicBezTo>
                    <a:pt x="2332" y="10617"/>
                    <a:pt x="1513" y="10302"/>
                    <a:pt x="914" y="9672"/>
                  </a:cubicBezTo>
                  <a:cubicBezTo>
                    <a:pt x="788" y="9546"/>
                    <a:pt x="788" y="9294"/>
                    <a:pt x="914" y="9137"/>
                  </a:cubicBezTo>
                  <a:cubicBezTo>
                    <a:pt x="1024" y="9095"/>
                    <a:pt x="1128" y="9072"/>
                    <a:pt x="1221" y="9072"/>
                  </a:cubicBezTo>
                  <a:cubicBezTo>
                    <a:pt x="1341" y="9072"/>
                    <a:pt x="1442" y="9111"/>
                    <a:pt x="1513" y="9200"/>
                  </a:cubicBezTo>
                  <a:cubicBezTo>
                    <a:pt x="1998" y="9685"/>
                    <a:pt x="2614" y="9906"/>
                    <a:pt x="3224" y="9906"/>
                  </a:cubicBezTo>
                  <a:cubicBezTo>
                    <a:pt x="4477" y="9906"/>
                    <a:pt x="5703" y="8971"/>
                    <a:pt x="5703" y="7467"/>
                  </a:cubicBezTo>
                  <a:cubicBezTo>
                    <a:pt x="5703" y="7215"/>
                    <a:pt x="5672" y="6994"/>
                    <a:pt x="5609" y="6742"/>
                  </a:cubicBezTo>
                  <a:cubicBezTo>
                    <a:pt x="5010" y="7372"/>
                    <a:pt x="4191" y="7814"/>
                    <a:pt x="3246" y="7814"/>
                  </a:cubicBezTo>
                  <a:cubicBezTo>
                    <a:pt x="3025" y="7814"/>
                    <a:pt x="2868" y="7656"/>
                    <a:pt x="2868" y="7467"/>
                  </a:cubicBezTo>
                  <a:cubicBezTo>
                    <a:pt x="2868" y="7246"/>
                    <a:pt x="3025" y="7089"/>
                    <a:pt x="3246" y="7089"/>
                  </a:cubicBezTo>
                  <a:cubicBezTo>
                    <a:pt x="4065" y="7089"/>
                    <a:pt x="4821" y="6679"/>
                    <a:pt x="5231" y="6049"/>
                  </a:cubicBezTo>
                  <a:cubicBezTo>
                    <a:pt x="6113" y="4789"/>
                    <a:pt x="5640" y="3088"/>
                    <a:pt x="4254" y="2426"/>
                  </a:cubicBezTo>
                  <a:cubicBezTo>
                    <a:pt x="4128" y="3844"/>
                    <a:pt x="2931" y="4978"/>
                    <a:pt x="1450" y="4978"/>
                  </a:cubicBezTo>
                  <a:cubicBezTo>
                    <a:pt x="1261" y="4978"/>
                    <a:pt x="1103" y="4821"/>
                    <a:pt x="1103" y="4632"/>
                  </a:cubicBezTo>
                  <a:cubicBezTo>
                    <a:pt x="1103" y="4411"/>
                    <a:pt x="1261" y="4253"/>
                    <a:pt x="1450" y="4253"/>
                  </a:cubicBezTo>
                  <a:cubicBezTo>
                    <a:pt x="2616" y="4253"/>
                    <a:pt x="3561" y="3308"/>
                    <a:pt x="3561" y="2174"/>
                  </a:cubicBezTo>
                  <a:lnTo>
                    <a:pt x="3561" y="2143"/>
                  </a:lnTo>
                  <a:cubicBezTo>
                    <a:pt x="3561" y="945"/>
                    <a:pt x="2616" y="0"/>
                    <a:pt x="14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2"/>
            <p:cNvSpPr/>
            <p:nvPr/>
          </p:nvSpPr>
          <p:spPr>
            <a:xfrm>
              <a:off x="-46422300" y="3938500"/>
              <a:ext cx="152025" cy="300900"/>
            </a:xfrm>
            <a:custGeom>
              <a:avLst/>
              <a:gdLst/>
              <a:ahLst/>
              <a:cxnLst/>
              <a:rect l="l" t="t" r="r" b="b"/>
              <a:pathLst>
                <a:path w="6081" h="12036" extrusionOk="0">
                  <a:moveTo>
                    <a:pt x="4726" y="0"/>
                  </a:moveTo>
                  <a:cubicBezTo>
                    <a:pt x="3529" y="0"/>
                    <a:pt x="2584" y="977"/>
                    <a:pt x="2584" y="2111"/>
                  </a:cubicBezTo>
                  <a:lnTo>
                    <a:pt x="2584" y="2143"/>
                  </a:lnTo>
                  <a:cubicBezTo>
                    <a:pt x="2584" y="3308"/>
                    <a:pt x="3529" y="4253"/>
                    <a:pt x="4663" y="4253"/>
                  </a:cubicBezTo>
                  <a:cubicBezTo>
                    <a:pt x="4883" y="4253"/>
                    <a:pt x="5041" y="4411"/>
                    <a:pt x="5041" y="4600"/>
                  </a:cubicBezTo>
                  <a:cubicBezTo>
                    <a:pt x="5041" y="4789"/>
                    <a:pt x="4883" y="4947"/>
                    <a:pt x="4663" y="4947"/>
                  </a:cubicBezTo>
                  <a:cubicBezTo>
                    <a:pt x="3214" y="4947"/>
                    <a:pt x="2048" y="3812"/>
                    <a:pt x="1890" y="2395"/>
                  </a:cubicBezTo>
                  <a:cubicBezTo>
                    <a:pt x="441" y="3056"/>
                    <a:pt x="0" y="4758"/>
                    <a:pt x="882" y="6018"/>
                  </a:cubicBezTo>
                  <a:cubicBezTo>
                    <a:pt x="1323" y="6648"/>
                    <a:pt x="2111" y="7057"/>
                    <a:pt x="2930" y="7057"/>
                  </a:cubicBezTo>
                  <a:cubicBezTo>
                    <a:pt x="3151" y="7057"/>
                    <a:pt x="3277" y="7215"/>
                    <a:pt x="3277" y="7435"/>
                  </a:cubicBezTo>
                  <a:cubicBezTo>
                    <a:pt x="3277" y="7625"/>
                    <a:pt x="3151" y="7782"/>
                    <a:pt x="2930" y="7782"/>
                  </a:cubicBezTo>
                  <a:cubicBezTo>
                    <a:pt x="1985" y="7782"/>
                    <a:pt x="1166" y="7341"/>
                    <a:pt x="567" y="6711"/>
                  </a:cubicBezTo>
                  <a:cubicBezTo>
                    <a:pt x="504" y="6963"/>
                    <a:pt x="441" y="7183"/>
                    <a:pt x="441" y="7435"/>
                  </a:cubicBezTo>
                  <a:cubicBezTo>
                    <a:pt x="441" y="8940"/>
                    <a:pt x="1695" y="9874"/>
                    <a:pt x="2958" y="9874"/>
                  </a:cubicBezTo>
                  <a:cubicBezTo>
                    <a:pt x="3572" y="9874"/>
                    <a:pt x="4188" y="9653"/>
                    <a:pt x="4663" y="9168"/>
                  </a:cubicBezTo>
                  <a:cubicBezTo>
                    <a:pt x="4726" y="9105"/>
                    <a:pt x="4813" y="9074"/>
                    <a:pt x="4903" y="9074"/>
                  </a:cubicBezTo>
                  <a:cubicBezTo>
                    <a:pt x="4994" y="9074"/>
                    <a:pt x="5088" y="9105"/>
                    <a:pt x="5167" y="9168"/>
                  </a:cubicBezTo>
                  <a:cubicBezTo>
                    <a:pt x="5293" y="9263"/>
                    <a:pt x="5293" y="9515"/>
                    <a:pt x="5167" y="9672"/>
                  </a:cubicBezTo>
                  <a:cubicBezTo>
                    <a:pt x="4600" y="10271"/>
                    <a:pt x="3812" y="10617"/>
                    <a:pt x="2930" y="10617"/>
                  </a:cubicBezTo>
                  <a:cubicBezTo>
                    <a:pt x="2867" y="10617"/>
                    <a:pt x="2773" y="10617"/>
                    <a:pt x="2710" y="10586"/>
                  </a:cubicBezTo>
                  <a:lnTo>
                    <a:pt x="2710" y="10586"/>
                  </a:lnTo>
                  <a:cubicBezTo>
                    <a:pt x="2962" y="11405"/>
                    <a:pt x="3749" y="12035"/>
                    <a:pt x="4663" y="12035"/>
                  </a:cubicBezTo>
                  <a:cubicBezTo>
                    <a:pt x="5450" y="12035"/>
                    <a:pt x="6081" y="11405"/>
                    <a:pt x="6081" y="10617"/>
                  </a:cubicBezTo>
                  <a:lnTo>
                    <a:pt x="6081" y="1450"/>
                  </a:lnTo>
                  <a:cubicBezTo>
                    <a:pt x="6081" y="599"/>
                    <a:pt x="5450" y="0"/>
                    <a:pt x="4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5" name="Google Shape;505;p42"/>
          <p:cNvGrpSpPr/>
          <p:nvPr/>
        </p:nvGrpSpPr>
        <p:grpSpPr>
          <a:xfrm>
            <a:off x="5360729" y="2041206"/>
            <a:ext cx="312375" cy="357123"/>
            <a:chOff x="-47505300" y="3200500"/>
            <a:chExt cx="263875" cy="301675"/>
          </a:xfrm>
        </p:grpSpPr>
        <p:sp>
          <p:nvSpPr>
            <p:cNvPr id="506" name="Google Shape;506;p42"/>
            <p:cNvSpPr/>
            <p:nvPr/>
          </p:nvSpPr>
          <p:spPr>
            <a:xfrm>
              <a:off x="-47382425" y="3306025"/>
              <a:ext cx="52800" cy="53600"/>
            </a:xfrm>
            <a:custGeom>
              <a:avLst/>
              <a:gdLst/>
              <a:ahLst/>
              <a:cxnLst/>
              <a:rect l="l" t="t" r="r" b="b"/>
              <a:pathLst>
                <a:path w="2112" h="2144" extrusionOk="0">
                  <a:moveTo>
                    <a:pt x="1387" y="1"/>
                  </a:moveTo>
                  <a:cubicBezTo>
                    <a:pt x="1198" y="726"/>
                    <a:pt x="694" y="1261"/>
                    <a:pt x="1" y="1387"/>
                  </a:cubicBezTo>
                  <a:lnTo>
                    <a:pt x="1" y="2143"/>
                  </a:lnTo>
                  <a:lnTo>
                    <a:pt x="2111" y="2143"/>
                  </a:lnTo>
                  <a:lnTo>
                    <a:pt x="21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2"/>
            <p:cNvSpPr/>
            <p:nvPr/>
          </p:nvSpPr>
          <p:spPr>
            <a:xfrm>
              <a:off x="-47382425" y="3306025"/>
              <a:ext cx="15775" cy="15800"/>
            </a:xfrm>
            <a:custGeom>
              <a:avLst/>
              <a:gdLst/>
              <a:ahLst/>
              <a:cxnLst/>
              <a:rect l="l" t="t" r="r" b="b"/>
              <a:pathLst>
                <a:path w="631" h="632" extrusionOk="0">
                  <a:moveTo>
                    <a:pt x="1" y="1"/>
                  </a:moveTo>
                  <a:lnTo>
                    <a:pt x="1" y="631"/>
                  </a:lnTo>
                  <a:cubicBezTo>
                    <a:pt x="316" y="568"/>
                    <a:pt x="536" y="316"/>
                    <a:pt x="6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2"/>
            <p:cNvSpPr/>
            <p:nvPr/>
          </p:nvSpPr>
          <p:spPr>
            <a:xfrm>
              <a:off x="-47487975" y="3200500"/>
              <a:ext cx="210325" cy="301675"/>
            </a:xfrm>
            <a:custGeom>
              <a:avLst/>
              <a:gdLst/>
              <a:ahLst/>
              <a:cxnLst/>
              <a:rect l="l" t="t" r="r" b="b"/>
              <a:pathLst>
                <a:path w="8413" h="12067" extrusionOk="0">
                  <a:moveTo>
                    <a:pt x="3845" y="2111"/>
                  </a:moveTo>
                  <a:cubicBezTo>
                    <a:pt x="4727" y="2111"/>
                    <a:pt x="5420" y="2678"/>
                    <a:pt x="5577" y="3529"/>
                  </a:cubicBezTo>
                  <a:lnTo>
                    <a:pt x="6680" y="3529"/>
                  </a:lnTo>
                  <a:cubicBezTo>
                    <a:pt x="6901" y="3529"/>
                    <a:pt x="7058" y="3686"/>
                    <a:pt x="7058" y="3875"/>
                  </a:cubicBezTo>
                  <a:lnTo>
                    <a:pt x="7058" y="6711"/>
                  </a:lnTo>
                  <a:lnTo>
                    <a:pt x="6995" y="6711"/>
                  </a:lnTo>
                  <a:cubicBezTo>
                    <a:pt x="6995" y="6900"/>
                    <a:pt x="6838" y="7057"/>
                    <a:pt x="6648" y="7057"/>
                  </a:cubicBezTo>
                  <a:lnTo>
                    <a:pt x="3845" y="7057"/>
                  </a:lnTo>
                  <a:cubicBezTo>
                    <a:pt x="3656" y="7057"/>
                    <a:pt x="3498" y="6900"/>
                    <a:pt x="3498" y="6711"/>
                  </a:cubicBezTo>
                  <a:lnTo>
                    <a:pt x="3498" y="5608"/>
                  </a:lnTo>
                  <a:cubicBezTo>
                    <a:pt x="2710" y="5451"/>
                    <a:pt x="2080" y="4726"/>
                    <a:pt x="2080" y="3875"/>
                  </a:cubicBezTo>
                  <a:cubicBezTo>
                    <a:pt x="2080" y="2899"/>
                    <a:pt x="2868" y="2111"/>
                    <a:pt x="3845" y="2111"/>
                  </a:cubicBezTo>
                  <a:close/>
                  <a:moveTo>
                    <a:pt x="5262" y="8444"/>
                  </a:moveTo>
                  <a:cubicBezTo>
                    <a:pt x="5483" y="8444"/>
                    <a:pt x="5640" y="8601"/>
                    <a:pt x="5640" y="8790"/>
                  </a:cubicBezTo>
                  <a:cubicBezTo>
                    <a:pt x="5640" y="8979"/>
                    <a:pt x="5483" y="9137"/>
                    <a:pt x="5262" y="9137"/>
                  </a:cubicBezTo>
                  <a:lnTo>
                    <a:pt x="2490" y="9137"/>
                  </a:lnTo>
                  <a:cubicBezTo>
                    <a:pt x="2269" y="9137"/>
                    <a:pt x="2112" y="8979"/>
                    <a:pt x="2112" y="8790"/>
                  </a:cubicBezTo>
                  <a:cubicBezTo>
                    <a:pt x="2112" y="8601"/>
                    <a:pt x="2269" y="8444"/>
                    <a:pt x="2490" y="8444"/>
                  </a:cubicBezTo>
                  <a:close/>
                  <a:moveTo>
                    <a:pt x="6680" y="8444"/>
                  </a:moveTo>
                  <a:cubicBezTo>
                    <a:pt x="6901" y="8444"/>
                    <a:pt x="7058" y="8601"/>
                    <a:pt x="7058" y="8790"/>
                  </a:cubicBezTo>
                  <a:cubicBezTo>
                    <a:pt x="6995" y="8979"/>
                    <a:pt x="6838" y="9137"/>
                    <a:pt x="6680" y="9137"/>
                  </a:cubicBezTo>
                  <a:cubicBezTo>
                    <a:pt x="6491" y="9137"/>
                    <a:pt x="6333" y="8979"/>
                    <a:pt x="6333" y="8790"/>
                  </a:cubicBezTo>
                  <a:cubicBezTo>
                    <a:pt x="6333" y="8601"/>
                    <a:pt x="6491" y="8444"/>
                    <a:pt x="6680" y="8444"/>
                  </a:cubicBezTo>
                  <a:close/>
                  <a:moveTo>
                    <a:pt x="6680" y="9861"/>
                  </a:moveTo>
                  <a:cubicBezTo>
                    <a:pt x="6901" y="9861"/>
                    <a:pt x="7058" y="10019"/>
                    <a:pt x="7058" y="10208"/>
                  </a:cubicBezTo>
                  <a:cubicBezTo>
                    <a:pt x="7058" y="10397"/>
                    <a:pt x="6838" y="10554"/>
                    <a:pt x="6680" y="10554"/>
                  </a:cubicBezTo>
                  <a:lnTo>
                    <a:pt x="2490" y="10554"/>
                  </a:lnTo>
                  <a:cubicBezTo>
                    <a:pt x="2269" y="10554"/>
                    <a:pt x="2112" y="10397"/>
                    <a:pt x="2112" y="10208"/>
                  </a:cubicBezTo>
                  <a:cubicBezTo>
                    <a:pt x="2112" y="10019"/>
                    <a:pt x="2269" y="9861"/>
                    <a:pt x="2490" y="9861"/>
                  </a:cubicBezTo>
                  <a:close/>
                  <a:moveTo>
                    <a:pt x="347" y="0"/>
                  </a:moveTo>
                  <a:cubicBezTo>
                    <a:pt x="158" y="0"/>
                    <a:pt x="1" y="158"/>
                    <a:pt x="1" y="378"/>
                  </a:cubicBezTo>
                  <a:lnTo>
                    <a:pt x="1" y="1418"/>
                  </a:lnTo>
                  <a:lnTo>
                    <a:pt x="1072" y="1418"/>
                  </a:lnTo>
                  <a:cubicBezTo>
                    <a:pt x="1261" y="1418"/>
                    <a:pt x="1419" y="1576"/>
                    <a:pt x="1419" y="1796"/>
                  </a:cubicBezTo>
                  <a:cubicBezTo>
                    <a:pt x="1419" y="1985"/>
                    <a:pt x="1261" y="2143"/>
                    <a:pt x="1072" y="2143"/>
                  </a:cubicBezTo>
                  <a:lnTo>
                    <a:pt x="1" y="2143"/>
                  </a:lnTo>
                  <a:lnTo>
                    <a:pt x="1" y="3560"/>
                  </a:lnTo>
                  <a:lnTo>
                    <a:pt x="1072" y="3560"/>
                  </a:lnTo>
                  <a:cubicBezTo>
                    <a:pt x="1261" y="3560"/>
                    <a:pt x="1419" y="3718"/>
                    <a:pt x="1419" y="3907"/>
                  </a:cubicBezTo>
                  <a:cubicBezTo>
                    <a:pt x="1419" y="4096"/>
                    <a:pt x="1261" y="4253"/>
                    <a:pt x="1072" y="4253"/>
                  </a:cubicBezTo>
                  <a:lnTo>
                    <a:pt x="1" y="4253"/>
                  </a:lnTo>
                  <a:lnTo>
                    <a:pt x="1" y="5671"/>
                  </a:lnTo>
                  <a:lnTo>
                    <a:pt x="1072" y="5671"/>
                  </a:lnTo>
                  <a:cubicBezTo>
                    <a:pt x="1261" y="5671"/>
                    <a:pt x="1419" y="5829"/>
                    <a:pt x="1419" y="6049"/>
                  </a:cubicBezTo>
                  <a:cubicBezTo>
                    <a:pt x="1419" y="6238"/>
                    <a:pt x="1261" y="6396"/>
                    <a:pt x="1072" y="6396"/>
                  </a:cubicBezTo>
                  <a:lnTo>
                    <a:pt x="1" y="6396"/>
                  </a:lnTo>
                  <a:lnTo>
                    <a:pt x="1" y="7814"/>
                  </a:lnTo>
                  <a:lnTo>
                    <a:pt x="1072" y="7814"/>
                  </a:lnTo>
                  <a:cubicBezTo>
                    <a:pt x="1261" y="7814"/>
                    <a:pt x="1419" y="7971"/>
                    <a:pt x="1419" y="8160"/>
                  </a:cubicBezTo>
                  <a:cubicBezTo>
                    <a:pt x="1419" y="8349"/>
                    <a:pt x="1261" y="8507"/>
                    <a:pt x="1072" y="8507"/>
                  </a:cubicBezTo>
                  <a:lnTo>
                    <a:pt x="1" y="8507"/>
                  </a:lnTo>
                  <a:lnTo>
                    <a:pt x="1" y="9924"/>
                  </a:lnTo>
                  <a:lnTo>
                    <a:pt x="1072" y="9924"/>
                  </a:lnTo>
                  <a:cubicBezTo>
                    <a:pt x="1261" y="9924"/>
                    <a:pt x="1419" y="10082"/>
                    <a:pt x="1419" y="10302"/>
                  </a:cubicBezTo>
                  <a:cubicBezTo>
                    <a:pt x="1419" y="10491"/>
                    <a:pt x="1261" y="10649"/>
                    <a:pt x="1072" y="10649"/>
                  </a:cubicBezTo>
                  <a:lnTo>
                    <a:pt x="1" y="10649"/>
                  </a:lnTo>
                  <a:lnTo>
                    <a:pt x="1" y="11689"/>
                  </a:lnTo>
                  <a:cubicBezTo>
                    <a:pt x="1" y="11909"/>
                    <a:pt x="158" y="12067"/>
                    <a:pt x="347" y="12067"/>
                  </a:cubicBezTo>
                  <a:lnTo>
                    <a:pt x="8066" y="12067"/>
                  </a:lnTo>
                  <a:cubicBezTo>
                    <a:pt x="8255" y="12067"/>
                    <a:pt x="8413" y="11909"/>
                    <a:pt x="8413" y="11689"/>
                  </a:cubicBezTo>
                  <a:lnTo>
                    <a:pt x="8413" y="410"/>
                  </a:lnTo>
                  <a:cubicBezTo>
                    <a:pt x="8413" y="158"/>
                    <a:pt x="8255" y="0"/>
                    <a:pt x="80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2"/>
            <p:cNvSpPr/>
            <p:nvPr/>
          </p:nvSpPr>
          <p:spPr>
            <a:xfrm>
              <a:off x="-47417875" y="3271375"/>
              <a:ext cx="51225" cy="51225"/>
            </a:xfrm>
            <a:custGeom>
              <a:avLst/>
              <a:gdLst/>
              <a:ahLst/>
              <a:cxnLst/>
              <a:rect l="l" t="t" r="r" b="b"/>
              <a:pathLst>
                <a:path w="2049" h="2049" extrusionOk="0">
                  <a:moveTo>
                    <a:pt x="1041" y="1"/>
                  </a:moveTo>
                  <a:cubicBezTo>
                    <a:pt x="473" y="1"/>
                    <a:pt x="1" y="473"/>
                    <a:pt x="1" y="1072"/>
                  </a:cubicBezTo>
                  <a:cubicBezTo>
                    <a:pt x="1" y="1545"/>
                    <a:pt x="253" y="1891"/>
                    <a:pt x="694" y="2049"/>
                  </a:cubicBezTo>
                  <a:lnTo>
                    <a:pt x="694" y="1072"/>
                  </a:lnTo>
                  <a:cubicBezTo>
                    <a:pt x="694" y="883"/>
                    <a:pt x="852" y="725"/>
                    <a:pt x="1041" y="725"/>
                  </a:cubicBezTo>
                  <a:lnTo>
                    <a:pt x="2049" y="725"/>
                  </a:lnTo>
                  <a:cubicBezTo>
                    <a:pt x="1923" y="284"/>
                    <a:pt x="1513" y="1"/>
                    <a:pt x="10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2"/>
            <p:cNvSpPr/>
            <p:nvPr/>
          </p:nvSpPr>
          <p:spPr>
            <a:xfrm>
              <a:off x="-47505300" y="3235950"/>
              <a:ext cx="17350" cy="18125"/>
            </a:xfrm>
            <a:custGeom>
              <a:avLst/>
              <a:gdLst/>
              <a:ahLst/>
              <a:cxnLst/>
              <a:rect l="l" t="t" r="r" b="b"/>
              <a:pathLst>
                <a:path w="694" h="725" extrusionOk="0">
                  <a:moveTo>
                    <a:pt x="347" y="0"/>
                  </a:moveTo>
                  <a:cubicBezTo>
                    <a:pt x="127" y="0"/>
                    <a:pt x="1" y="158"/>
                    <a:pt x="1" y="378"/>
                  </a:cubicBezTo>
                  <a:cubicBezTo>
                    <a:pt x="1" y="567"/>
                    <a:pt x="127" y="725"/>
                    <a:pt x="347" y="725"/>
                  </a:cubicBezTo>
                  <a:lnTo>
                    <a:pt x="694" y="725"/>
                  </a:lnTo>
                  <a:lnTo>
                    <a:pt x="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2"/>
            <p:cNvSpPr/>
            <p:nvPr/>
          </p:nvSpPr>
          <p:spPr>
            <a:xfrm>
              <a:off x="-47505300" y="3447025"/>
              <a:ext cx="17350" cy="17350"/>
            </a:xfrm>
            <a:custGeom>
              <a:avLst/>
              <a:gdLst/>
              <a:ahLst/>
              <a:cxnLst/>
              <a:rect l="l" t="t" r="r" b="b"/>
              <a:pathLst>
                <a:path w="694" h="694" extrusionOk="0">
                  <a:moveTo>
                    <a:pt x="347" y="0"/>
                  </a:moveTo>
                  <a:cubicBezTo>
                    <a:pt x="127" y="0"/>
                    <a:pt x="1" y="158"/>
                    <a:pt x="1" y="347"/>
                  </a:cubicBezTo>
                  <a:cubicBezTo>
                    <a:pt x="1" y="536"/>
                    <a:pt x="127" y="693"/>
                    <a:pt x="347" y="693"/>
                  </a:cubicBezTo>
                  <a:lnTo>
                    <a:pt x="694" y="693"/>
                  </a:lnTo>
                  <a:lnTo>
                    <a:pt x="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2"/>
            <p:cNvSpPr/>
            <p:nvPr/>
          </p:nvSpPr>
          <p:spPr>
            <a:xfrm>
              <a:off x="-47505300" y="3394250"/>
              <a:ext cx="17350" cy="18150"/>
            </a:xfrm>
            <a:custGeom>
              <a:avLst/>
              <a:gdLst/>
              <a:ahLst/>
              <a:cxnLst/>
              <a:rect l="l" t="t" r="r" b="b"/>
              <a:pathLst>
                <a:path w="694" h="726" extrusionOk="0">
                  <a:moveTo>
                    <a:pt x="347" y="1"/>
                  </a:moveTo>
                  <a:lnTo>
                    <a:pt x="347" y="32"/>
                  </a:lnTo>
                  <a:cubicBezTo>
                    <a:pt x="127" y="32"/>
                    <a:pt x="1" y="190"/>
                    <a:pt x="1" y="379"/>
                  </a:cubicBezTo>
                  <a:cubicBezTo>
                    <a:pt x="1" y="568"/>
                    <a:pt x="127" y="725"/>
                    <a:pt x="347" y="725"/>
                  </a:cubicBezTo>
                  <a:lnTo>
                    <a:pt x="694" y="725"/>
                  </a:lnTo>
                  <a:lnTo>
                    <a:pt x="6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2"/>
            <p:cNvSpPr/>
            <p:nvPr/>
          </p:nvSpPr>
          <p:spPr>
            <a:xfrm>
              <a:off x="-47505300" y="3341475"/>
              <a:ext cx="17350" cy="18150"/>
            </a:xfrm>
            <a:custGeom>
              <a:avLst/>
              <a:gdLst/>
              <a:ahLst/>
              <a:cxnLst/>
              <a:rect l="l" t="t" r="r" b="b"/>
              <a:pathLst>
                <a:path w="694" h="726" extrusionOk="0">
                  <a:moveTo>
                    <a:pt x="347" y="1"/>
                  </a:moveTo>
                  <a:cubicBezTo>
                    <a:pt x="127" y="1"/>
                    <a:pt x="1" y="158"/>
                    <a:pt x="1" y="347"/>
                  </a:cubicBezTo>
                  <a:cubicBezTo>
                    <a:pt x="1" y="568"/>
                    <a:pt x="127" y="725"/>
                    <a:pt x="347" y="725"/>
                  </a:cubicBezTo>
                  <a:lnTo>
                    <a:pt x="694" y="725"/>
                  </a:lnTo>
                  <a:lnTo>
                    <a:pt x="6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2"/>
            <p:cNvSpPr/>
            <p:nvPr/>
          </p:nvSpPr>
          <p:spPr>
            <a:xfrm>
              <a:off x="-47505300" y="3289500"/>
              <a:ext cx="17350" cy="17350"/>
            </a:xfrm>
            <a:custGeom>
              <a:avLst/>
              <a:gdLst/>
              <a:ahLst/>
              <a:cxnLst/>
              <a:rect l="l" t="t" r="r" b="b"/>
              <a:pathLst>
                <a:path w="694" h="694" extrusionOk="0">
                  <a:moveTo>
                    <a:pt x="347" y="0"/>
                  </a:moveTo>
                  <a:cubicBezTo>
                    <a:pt x="127" y="0"/>
                    <a:pt x="1" y="158"/>
                    <a:pt x="1" y="347"/>
                  </a:cubicBezTo>
                  <a:cubicBezTo>
                    <a:pt x="1" y="536"/>
                    <a:pt x="127" y="693"/>
                    <a:pt x="347" y="693"/>
                  </a:cubicBezTo>
                  <a:lnTo>
                    <a:pt x="694" y="693"/>
                  </a:lnTo>
                  <a:lnTo>
                    <a:pt x="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2"/>
            <p:cNvSpPr/>
            <p:nvPr/>
          </p:nvSpPr>
          <p:spPr>
            <a:xfrm>
              <a:off x="-47259550" y="3411575"/>
              <a:ext cx="18125" cy="51225"/>
            </a:xfrm>
            <a:custGeom>
              <a:avLst/>
              <a:gdLst/>
              <a:ahLst/>
              <a:cxnLst/>
              <a:rect l="l" t="t" r="r" b="b"/>
              <a:pathLst>
                <a:path w="725" h="2049" extrusionOk="0">
                  <a:moveTo>
                    <a:pt x="0" y="1"/>
                  </a:moveTo>
                  <a:lnTo>
                    <a:pt x="0" y="2048"/>
                  </a:lnTo>
                  <a:cubicBezTo>
                    <a:pt x="410" y="1891"/>
                    <a:pt x="725" y="1481"/>
                    <a:pt x="725" y="1072"/>
                  </a:cubicBezTo>
                  <a:lnTo>
                    <a:pt x="72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2"/>
            <p:cNvSpPr/>
            <p:nvPr/>
          </p:nvSpPr>
          <p:spPr>
            <a:xfrm>
              <a:off x="-47259550" y="3306025"/>
              <a:ext cx="18125" cy="35475"/>
            </a:xfrm>
            <a:custGeom>
              <a:avLst/>
              <a:gdLst/>
              <a:ahLst/>
              <a:cxnLst/>
              <a:rect l="l" t="t" r="r" b="b"/>
              <a:pathLst>
                <a:path w="725" h="1419" extrusionOk="0">
                  <a:moveTo>
                    <a:pt x="0" y="1"/>
                  </a:moveTo>
                  <a:lnTo>
                    <a:pt x="0" y="1419"/>
                  </a:lnTo>
                  <a:lnTo>
                    <a:pt x="725" y="1419"/>
                  </a:lnTo>
                  <a:lnTo>
                    <a:pt x="72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2"/>
            <p:cNvSpPr/>
            <p:nvPr/>
          </p:nvSpPr>
          <p:spPr>
            <a:xfrm>
              <a:off x="-47259550" y="3359600"/>
              <a:ext cx="18125" cy="34675"/>
            </a:xfrm>
            <a:custGeom>
              <a:avLst/>
              <a:gdLst/>
              <a:ahLst/>
              <a:cxnLst/>
              <a:rect l="l" t="t" r="r" b="b"/>
              <a:pathLst>
                <a:path w="725" h="1387" extrusionOk="0">
                  <a:moveTo>
                    <a:pt x="0" y="0"/>
                  </a:moveTo>
                  <a:lnTo>
                    <a:pt x="0" y="1387"/>
                  </a:lnTo>
                  <a:lnTo>
                    <a:pt x="725" y="1387"/>
                  </a:lnTo>
                  <a:lnTo>
                    <a:pt x="72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2"/>
            <p:cNvSpPr/>
            <p:nvPr/>
          </p:nvSpPr>
          <p:spPr>
            <a:xfrm>
              <a:off x="-47259550" y="3238300"/>
              <a:ext cx="18125" cy="51225"/>
            </a:xfrm>
            <a:custGeom>
              <a:avLst/>
              <a:gdLst/>
              <a:ahLst/>
              <a:cxnLst/>
              <a:rect l="l" t="t" r="r" b="b"/>
              <a:pathLst>
                <a:path w="725" h="2049" extrusionOk="0">
                  <a:moveTo>
                    <a:pt x="0" y="1"/>
                  </a:moveTo>
                  <a:lnTo>
                    <a:pt x="0" y="2048"/>
                  </a:lnTo>
                  <a:lnTo>
                    <a:pt x="725" y="2048"/>
                  </a:lnTo>
                  <a:lnTo>
                    <a:pt x="725" y="977"/>
                  </a:lnTo>
                  <a:cubicBezTo>
                    <a:pt x="693" y="505"/>
                    <a:pt x="410" y="127"/>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9" name="Google Shape;519;p42"/>
          <p:cNvGrpSpPr/>
          <p:nvPr/>
        </p:nvGrpSpPr>
        <p:grpSpPr>
          <a:xfrm>
            <a:off x="3436090" y="3440018"/>
            <a:ext cx="379506" cy="288889"/>
            <a:chOff x="-47523400" y="3973950"/>
            <a:chExt cx="300100" cy="228425"/>
          </a:xfrm>
        </p:grpSpPr>
        <p:sp>
          <p:nvSpPr>
            <p:cNvPr id="520" name="Google Shape;520;p42"/>
            <p:cNvSpPr/>
            <p:nvPr/>
          </p:nvSpPr>
          <p:spPr>
            <a:xfrm>
              <a:off x="-47417075" y="4061375"/>
              <a:ext cx="15775" cy="15775"/>
            </a:xfrm>
            <a:custGeom>
              <a:avLst/>
              <a:gdLst/>
              <a:ahLst/>
              <a:cxnLst/>
              <a:rect l="l" t="t" r="r" b="b"/>
              <a:pathLst>
                <a:path w="631" h="631" extrusionOk="0">
                  <a:moveTo>
                    <a:pt x="0" y="0"/>
                  </a:moveTo>
                  <a:lnTo>
                    <a:pt x="0" y="630"/>
                  </a:lnTo>
                  <a:cubicBezTo>
                    <a:pt x="284" y="536"/>
                    <a:pt x="504" y="315"/>
                    <a:pt x="6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2"/>
            <p:cNvSpPr/>
            <p:nvPr/>
          </p:nvSpPr>
          <p:spPr>
            <a:xfrm>
              <a:off x="-47417875" y="4061375"/>
              <a:ext cx="52800" cy="52775"/>
            </a:xfrm>
            <a:custGeom>
              <a:avLst/>
              <a:gdLst/>
              <a:ahLst/>
              <a:cxnLst/>
              <a:rect l="l" t="t" r="r" b="b"/>
              <a:pathLst>
                <a:path w="2112" h="2111" extrusionOk="0">
                  <a:moveTo>
                    <a:pt x="1356" y="0"/>
                  </a:moveTo>
                  <a:cubicBezTo>
                    <a:pt x="1261" y="693"/>
                    <a:pt x="694" y="1260"/>
                    <a:pt x="1" y="1386"/>
                  </a:cubicBezTo>
                  <a:lnTo>
                    <a:pt x="1" y="2111"/>
                  </a:lnTo>
                  <a:lnTo>
                    <a:pt x="2112" y="2111"/>
                  </a:lnTo>
                  <a:lnTo>
                    <a:pt x="2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2"/>
            <p:cNvSpPr/>
            <p:nvPr/>
          </p:nvSpPr>
          <p:spPr>
            <a:xfrm>
              <a:off x="-47453300" y="4026700"/>
              <a:ext cx="51200" cy="51225"/>
            </a:xfrm>
            <a:custGeom>
              <a:avLst/>
              <a:gdLst/>
              <a:ahLst/>
              <a:cxnLst/>
              <a:rect l="l" t="t" r="r" b="b"/>
              <a:pathLst>
                <a:path w="2048" h="2049" extrusionOk="0">
                  <a:moveTo>
                    <a:pt x="1071" y="1"/>
                  </a:moveTo>
                  <a:cubicBezTo>
                    <a:pt x="473" y="1"/>
                    <a:pt x="0" y="473"/>
                    <a:pt x="0" y="1072"/>
                  </a:cubicBezTo>
                  <a:cubicBezTo>
                    <a:pt x="0" y="1545"/>
                    <a:pt x="284" y="1891"/>
                    <a:pt x="693" y="2049"/>
                  </a:cubicBezTo>
                  <a:lnTo>
                    <a:pt x="693" y="1072"/>
                  </a:lnTo>
                  <a:cubicBezTo>
                    <a:pt x="693" y="883"/>
                    <a:pt x="851" y="725"/>
                    <a:pt x="1071" y="725"/>
                  </a:cubicBezTo>
                  <a:lnTo>
                    <a:pt x="2048" y="725"/>
                  </a:lnTo>
                  <a:cubicBezTo>
                    <a:pt x="1922" y="284"/>
                    <a:pt x="1512" y="1"/>
                    <a:pt x="10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2"/>
            <p:cNvSpPr/>
            <p:nvPr/>
          </p:nvSpPr>
          <p:spPr>
            <a:xfrm>
              <a:off x="-47506875" y="3973950"/>
              <a:ext cx="264675" cy="174875"/>
            </a:xfrm>
            <a:custGeom>
              <a:avLst/>
              <a:gdLst/>
              <a:ahLst/>
              <a:cxnLst/>
              <a:rect l="l" t="t" r="r" b="b"/>
              <a:pathLst>
                <a:path w="10587" h="6995" extrusionOk="0">
                  <a:moveTo>
                    <a:pt x="8854" y="1418"/>
                  </a:moveTo>
                  <a:cubicBezTo>
                    <a:pt x="9074" y="1418"/>
                    <a:pt x="9232" y="1575"/>
                    <a:pt x="9232" y="1764"/>
                  </a:cubicBezTo>
                  <a:cubicBezTo>
                    <a:pt x="9232" y="1953"/>
                    <a:pt x="9074" y="2111"/>
                    <a:pt x="8854" y="2111"/>
                  </a:cubicBezTo>
                  <a:lnTo>
                    <a:pt x="7436" y="2111"/>
                  </a:lnTo>
                  <a:cubicBezTo>
                    <a:pt x="7247" y="2111"/>
                    <a:pt x="7089" y="1953"/>
                    <a:pt x="7089" y="1764"/>
                  </a:cubicBezTo>
                  <a:cubicBezTo>
                    <a:pt x="7089" y="1575"/>
                    <a:pt x="7247" y="1418"/>
                    <a:pt x="7436" y="1418"/>
                  </a:cubicBezTo>
                  <a:close/>
                  <a:moveTo>
                    <a:pt x="8854" y="2772"/>
                  </a:moveTo>
                  <a:cubicBezTo>
                    <a:pt x="9074" y="2772"/>
                    <a:pt x="9232" y="2930"/>
                    <a:pt x="9232" y="3151"/>
                  </a:cubicBezTo>
                  <a:cubicBezTo>
                    <a:pt x="9232" y="3340"/>
                    <a:pt x="9074" y="3497"/>
                    <a:pt x="8854" y="3497"/>
                  </a:cubicBezTo>
                  <a:lnTo>
                    <a:pt x="7436" y="3497"/>
                  </a:lnTo>
                  <a:cubicBezTo>
                    <a:pt x="7247" y="3497"/>
                    <a:pt x="7089" y="3340"/>
                    <a:pt x="7089" y="3151"/>
                  </a:cubicBezTo>
                  <a:cubicBezTo>
                    <a:pt x="7089" y="2930"/>
                    <a:pt x="7247" y="2772"/>
                    <a:pt x="7436" y="2772"/>
                  </a:cubicBezTo>
                  <a:close/>
                  <a:moveTo>
                    <a:pt x="8854" y="4190"/>
                  </a:moveTo>
                  <a:cubicBezTo>
                    <a:pt x="9074" y="4190"/>
                    <a:pt x="9232" y="4348"/>
                    <a:pt x="9232" y="4568"/>
                  </a:cubicBezTo>
                  <a:cubicBezTo>
                    <a:pt x="9232" y="4757"/>
                    <a:pt x="9074" y="4915"/>
                    <a:pt x="8854" y="4915"/>
                  </a:cubicBezTo>
                  <a:lnTo>
                    <a:pt x="7436" y="4915"/>
                  </a:lnTo>
                  <a:cubicBezTo>
                    <a:pt x="7247" y="4915"/>
                    <a:pt x="7089" y="4757"/>
                    <a:pt x="7089" y="4568"/>
                  </a:cubicBezTo>
                  <a:cubicBezTo>
                    <a:pt x="7089" y="4348"/>
                    <a:pt x="7247" y="4190"/>
                    <a:pt x="7436" y="4190"/>
                  </a:cubicBezTo>
                  <a:close/>
                  <a:moveTo>
                    <a:pt x="3246" y="1355"/>
                  </a:moveTo>
                  <a:cubicBezTo>
                    <a:pt x="4096" y="1355"/>
                    <a:pt x="4821" y="1953"/>
                    <a:pt x="4979" y="2772"/>
                  </a:cubicBezTo>
                  <a:lnTo>
                    <a:pt x="6081" y="2772"/>
                  </a:lnTo>
                  <a:cubicBezTo>
                    <a:pt x="6270" y="2772"/>
                    <a:pt x="6428" y="2930"/>
                    <a:pt x="6428" y="3151"/>
                  </a:cubicBezTo>
                  <a:lnTo>
                    <a:pt x="6428" y="5986"/>
                  </a:lnTo>
                  <a:lnTo>
                    <a:pt x="6396" y="5986"/>
                  </a:lnTo>
                  <a:cubicBezTo>
                    <a:pt x="6396" y="6175"/>
                    <a:pt x="6239" y="6333"/>
                    <a:pt x="6018" y="6333"/>
                  </a:cubicBezTo>
                  <a:lnTo>
                    <a:pt x="3246" y="6333"/>
                  </a:lnTo>
                  <a:cubicBezTo>
                    <a:pt x="3025" y="6333"/>
                    <a:pt x="2868" y="6175"/>
                    <a:pt x="2868" y="5986"/>
                  </a:cubicBezTo>
                  <a:lnTo>
                    <a:pt x="2868" y="4883"/>
                  </a:lnTo>
                  <a:cubicBezTo>
                    <a:pt x="2080" y="4726"/>
                    <a:pt x="1450" y="4001"/>
                    <a:pt x="1450" y="3151"/>
                  </a:cubicBezTo>
                  <a:cubicBezTo>
                    <a:pt x="1450" y="2142"/>
                    <a:pt x="2238" y="1355"/>
                    <a:pt x="3246" y="1355"/>
                  </a:cubicBezTo>
                  <a:close/>
                  <a:moveTo>
                    <a:pt x="8854" y="5608"/>
                  </a:moveTo>
                  <a:cubicBezTo>
                    <a:pt x="9074" y="5608"/>
                    <a:pt x="9232" y="5765"/>
                    <a:pt x="9232" y="5986"/>
                  </a:cubicBezTo>
                  <a:cubicBezTo>
                    <a:pt x="9232" y="6175"/>
                    <a:pt x="9074" y="6333"/>
                    <a:pt x="8854" y="6333"/>
                  </a:cubicBezTo>
                  <a:lnTo>
                    <a:pt x="7436" y="6333"/>
                  </a:lnTo>
                  <a:cubicBezTo>
                    <a:pt x="7247" y="6333"/>
                    <a:pt x="7089" y="6175"/>
                    <a:pt x="7089" y="5986"/>
                  </a:cubicBezTo>
                  <a:cubicBezTo>
                    <a:pt x="7089" y="5765"/>
                    <a:pt x="7247" y="5608"/>
                    <a:pt x="7436" y="5608"/>
                  </a:cubicBezTo>
                  <a:close/>
                  <a:moveTo>
                    <a:pt x="347" y="0"/>
                  </a:moveTo>
                  <a:cubicBezTo>
                    <a:pt x="158" y="0"/>
                    <a:pt x="1" y="158"/>
                    <a:pt x="1" y="347"/>
                  </a:cubicBezTo>
                  <a:lnTo>
                    <a:pt x="1" y="6994"/>
                  </a:lnTo>
                  <a:lnTo>
                    <a:pt x="10586" y="6994"/>
                  </a:lnTo>
                  <a:lnTo>
                    <a:pt x="10586" y="347"/>
                  </a:lnTo>
                  <a:cubicBezTo>
                    <a:pt x="10586" y="158"/>
                    <a:pt x="10429" y="0"/>
                    <a:pt x="10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2"/>
            <p:cNvSpPr/>
            <p:nvPr/>
          </p:nvSpPr>
          <p:spPr>
            <a:xfrm>
              <a:off x="-47523400" y="4166900"/>
              <a:ext cx="300100" cy="35475"/>
            </a:xfrm>
            <a:custGeom>
              <a:avLst/>
              <a:gdLst/>
              <a:ahLst/>
              <a:cxnLst/>
              <a:rect l="l" t="t" r="r" b="b"/>
              <a:pathLst>
                <a:path w="12004" h="1419" extrusionOk="0">
                  <a:moveTo>
                    <a:pt x="0" y="1"/>
                  </a:moveTo>
                  <a:lnTo>
                    <a:pt x="0" y="1040"/>
                  </a:lnTo>
                  <a:cubicBezTo>
                    <a:pt x="0" y="1261"/>
                    <a:pt x="158" y="1418"/>
                    <a:pt x="347" y="1418"/>
                  </a:cubicBezTo>
                  <a:lnTo>
                    <a:pt x="11657" y="1418"/>
                  </a:lnTo>
                  <a:cubicBezTo>
                    <a:pt x="11846" y="1418"/>
                    <a:pt x="12004" y="1261"/>
                    <a:pt x="12004" y="1040"/>
                  </a:cubicBezTo>
                  <a:lnTo>
                    <a:pt x="120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a:extLst>
              <a:ext uri="{FF2B5EF4-FFF2-40B4-BE49-F238E27FC236}">
                <a16:creationId xmlns:a16="http://schemas.microsoft.com/office/drawing/2014/main" id="{39DB11CE-C985-ABEF-5AF0-8703F700D9DF}"/>
              </a:ext>
            </a:extLst>
          </p:cNvPr>
          <p:cNvPicPr>
            <a:picLocks noChangeAspect="1"/>
          </p:cNvPicPr>
          <p:nvPr/>
        </p:nvPicPr>
        <p:blipFill>
          <a:blip r:embed="rId3"/>
          <a:stretch>
            <a:fillRect/>
          </a:stretch>
        </p:blipFill>
        <p:spPr>
          <a:xfrm>
            <a:off x="5352714" y="3394963"/>
            <a:ext cx="317019" cy="3779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8" name="Google Shape;538;p43"/>
          <p:cNvSpPr/>
          <p:nvPr/>
        </p:nvSpPr>
        <p:spPr>
          <a:xfrm rot="-791190">
            <a:off x="-2637302" y="2196951"/>
            <a:ext cx="4037100" cy="157543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42" name="Google Shape;542;p43"/>
          <p:cNvSpPr txBox="1">
            <a:spLocks noGrp="1"/>
          </p:cNvSpPr>
          <p:nvPr>
            <p:ph type="subTitle" idx="3"/>
          </p:nvPr>
        </p:nvSpPr>
        <p:spPr>
          <a:xfrm>
            <a:off x="2014334" y="1532466"/>
            <a:ext cx="3911400" cy="44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US" dirty="0"/>
              <a:t>Event metrics</a:t>
            </a:r>
            <a:endParaRPr dirty="0"/>
          </a:p>
        </p:txBody>
      </p:sp>
      <p:sp>
        <p:nvSpPr>
          <p:cNvPr id="543" name="Google Shape;543;p43"/>
          <p:cNvSpPr txBox="1">
            <a:spLocks noGrp="1"/>
          </p:cNvSpPr>
          <p:nvPr>
            <p:ph type="subTitle" idx="4"/>
          </p:nvPr>
        </p:nvSpPr>
        <p:spPr>
          <a:xfrm>
            <a:off x="2064271" y="1756266"/>
            <a:ext cx="3401233" cy="3339938"/>
          </a:xfrm>
          <a:prstGeom prst="rect">
            <a:avLst/>
          </a:prstGeom>
        </p:spPr>
        <p:txBody>
          <a:bodyPr spcFirstLastPara="1" wrap="square" lIns="91425" tIns="91425" rIns="91425" bIns="91425" anchor="b" anchorCtr="0">
            <a:noAutofit/>
          </a:bodyPr>
          <a:lstStyle/>
          <a:p>
            <a:pPr marL="0" indent="0">
              <a:lnSpc>
                <a:spcPct val="140000"/>
              </a:lnSpc>
              <a:buNone/>
            </a:pPr>
            <a:r>
              <a:rPr lang="en-US" sz="1400" dirty="0"/>
              <a:t>Event metrics are quantitative measurements that capture various aspects of an event. They provide a snapshot of an event by serving raw data about, for example:</a:t>
            </a:r>
          </a:p>
          <a:p>
            <a:pPr>
              <a:lnSpc>
                <a:spcPct val="140000"/>
              </a:lnSpc>
              <a:buFont typeface="Arial" panose="020B0604020202020204" pitchFamily="34" charset="0"/>
              <a:buChar char="•"/>
            </a:pPr>
            <a:r>
              <a:rPr lang="en-US" sz="1400" dirty="0"/>
              <a:t>Number of attendees</a:t>
            </a:r>
          </a:p>
          <a:p>
            <a:pPr>
              <a:lnSpc>
                <a:spcPct val="140000"/>
              </a:lnSpc>
              <a:buFont typeface="Arial" panose="020B0604020202020204" pitchFamily="34" charset="0"/>
              <a:buChar char="•"/>
            </a:pPr>
            <a:r>
              <a:rPr lang="en-US" sz="1400" dirty="0"/>
              <a:t>Number of meetings</a:t>
            </a:r>
          </a:p>
          <a:p>
            <a:pPr>
              <a:lnSpc>
                <a:spcPct val="140000"/>
              </a:lnSpc>
              <a:buFont typeface="Arial" panose="020B0604020202020204" pitchFamily="34" charset="0"/>
              <a:buChar char="•"/>
            </a:pPr>
            <a:r>
              <a:rPr lang="en-US" sz="1400" dirty="0"/>
              <a:t>On Demand watch time</a:t>
            </a:r>
          </a:p>
          <a:p>
            <a:pPr>
              <a:lnSpc>
                <a:spcPct val="140000"/>
              </a:lnSpc>
              <a:buFont typeface="Arial" panose="020B0604020202020204" pitchFamily="34" charset="0"/>
              <a:buChar char="•"/>
            </a:pPr>
            <a:r>
              <a:rPr lang="en-US" sz="1400" dirty="0"/>
              <a:t>Number of poll votes</a:t>
            </a:r>
          </a:p>
          <a:p>
            <a:pPr>
              <a:lnSpc>
                <a:spcPct val="140000"/>
              </a:lnSpc>
              <a:buFont typeface="Arial" panose="020B0604020202020204" pitchFamily="34" charset="0"/>
              <a:buChar char="•"/>
            </a:pPr>
            <a:r>
              <a:rPr lang="en-US" dirty="0"/>
              <a:t>Engagement Score </a:t>
            </a:r>
            <a:endParaRPr lang="en-US" sz="1400" dirty="0"/>
          </a:p>
        </p:txBody>
      </p:sp>
      <p:sp>
        <p:nvSpPr>
          <p:cNvPr id="544" name="Google Shape;544;p43"/>
          <p:cNvSpPr/>
          <p:nvPr/>
        </p:nvSpPr>
        <p:spPr>
          <a:xfrm>
            <a:off x="1347646" y="1560840"/>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itle 10">
            <a:extLst>
              <a:ext uri="{FF2B5EF4-FFF2-40B4-BE49-F238E27FC236}">
                <a16:creationId xmlns:a16="http://schemas.microsoft.com/office/drawing/2014/main" id="{CD3CF8A1-F4D9-DB95-78A2-1495526D16A5}"/>
              </a:ext>
            </a:extLst>
          </p:cNvPr>
          <p:cNvSpPr>
            <a:spLocks noGrp="1"/>
          </p:cNvSpPr>
          <p:nvPr>
            <p:ph type="title"/>
          </p:nvPr>
        </p:nvSpPr>
        <p:spPr/>
        <p:txBody>
          <a:bodyPr/>
          <a:lstStyle/>
          <a:p>
            <a:r>
              <a:rPr lang="en-US" dirty="0"/>
              <a:t>Event metrics vs event KPIs</a:t>
            </a:r>
          </a:p>
        </p:txBody>
      </p:sp>
      <p:pic>
        <p:nvPicPr>
          <p:cNvPr id="12" name="Picture 11">
            <a:extLst>
              <a:ext uri="{FF2B5EF4-FFF2-40B4-BE49-F238E27FC236}">
                <a16:creationId xmlns:a16="http://schemas.microsoft.com/office/drawing/2014/main" id="{BCC5E647-B2A6-C92F-ED09-5FEE708E2E29}"/>
              </a:ext>
            </a:extLst>
          </p:cNvPr>
          <p:cNvPicPr>
            <a:picLocks noChangeAspect="1"/>
          </p:cNvPicPr>
          <p:nvPr/>
        </p:nvPicPr>
        <p:blipFill>
          <a:blip r:embed="rId3"/>
          <a:stretch>
            <a:fillRect/>
          </a:stretch>
        </p:blipFill>
        <p:spPr>
          <a:xfrm>
            <a:off x="5515440" y="992470"/>
            <a:ext cx="3239940" cy="1692869"/>
          </a:xfrm>
          <a:prstGeom prst="rect">
            <a:avLst/>
          </a:prstGeom>
        </p:spPr>
      </p:pic>
      <p:pic>
        <p:nvPicPr>
          <p:cNvPr id="13" name="Picture 12">
            <a:extLst>
              <a:ext uri="{FF2B5EF4-FFF2-40B4-BE49-F238E27FC236}">
                <a16:creationId xmlns:a16="http://schemas.microsoft.com/office/drawing/2014/main" id="{DAA87E43-26DB-3CF3-D795-948EEB40D57A}"/>
              </a:ext>
            </a:extLst>
          </p:cNvPr>
          <p:cNvPicPr>
            <a:picLocks noChangeAspect="1"/>
          </p:cNvPicPr>
          <p:nvPr/>
        </p:nvPicPr>
        <p:blipFill>
          <a:blip r:embed="rId4"/>
          <a:stretch>
            <a:fillRect/>
          </a:stretch>
        </p:blipFill>
        <p:spPr>
          <a:xfrm>
            <a:off x="1519660" y="1756266"/>
            <a:ext cx="353599" cy="347502"/>
          </a:xfrm>
          <a:prstGeom prst="rect">
            <a:avLst/>
          </a:prstGeom>
          <a:blipFill>
            <a:blip r:embed="rId5"/>
            <a:tile tx="0" ty="0" sx="100000" sy="100000" flip="none" algn="tl"/>
          </a:blipFill>
        </p:spPr>
      </p:pic>
      <p:pic>
        <p:nvPicPr>
          <p:cNvPr id="2" name="Picture 1">
            <a:extLst>
              <a:ext uri="{FF2B5EF4-FFF2-40B4-BE49-F238E27FC236}">
                <a16:creationId xmlns:a16="http://schemas.microsoft.com/office/drawing/2014/main" id="{A73D1DB2-D4F6-90EE-9A0B-68E3B2F1DA31}"/>
              </a:ext>
            </a:extLst>
          </p:cNvPr>
          <p:cNvPicPr>
            <a:picLocks noChangeAspect="1"/>
          </p:cNvPicPr>
          <p:nvPr/>
        </p:nvPicPr>
        <p:blipFill>
          <a:blip r:embed="rId6"/>
          <a:stretch>
            <a:fillRect/>
          </a:stretch>
        </p:blipFill>
        <p:spPr>
          <a:xfrm>
            <a:off x="8426675" y="52"/>
            <a:ext cx="804742" cy="76816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8" name="Google Shape;538;p43"/>
          <p:cNvSpPr/>
          <p:nvPr/>
        </p:nvSpPr>
        <p:spPr>
          <a:xfrm rot="-791190">
            <a:off x="-2637302" y="2196951"/>
            <a:ext cx="4037100" cy="157543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42" name="Google Shape;542;p43"/>
          <p:cNvSpPr txBox="1">
            <a:spLocks noGrp="1"/>
          </p:cNvSpPr>
          <p:nvPr>
            <p:ph type="subTitle" idx="3"/>
          </p:nvPr>
        </p:nvSpPr>
        <p:spPr>
          <a:xfrm>
            <a:off x="3233623" y="1414830"/>
            <a:ext cx="3911400" cy="44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US" dirty="0"/>
              <a:t>Event KPIs</a:t>
            </a:r>
            <a:endParaRPr dirty="0"/>
          </a:p>
        </p:txBody>
      </p:sp>
      <p:sp>
        <p:nvSpPr>
          <p:cNvPr id="543" name="Google Shape;543;p43"/>
          <p:cNvSpPr txBox="1">
            <a:spLocks noGrp="1"/>
          </p:cNvSpPr>
          <p:nvPr>
            <p:ph type="subTitle" idx="4"/>
          </p:nvPr>
        </p:nvSpPr>
        <p:spPr>
          <a:xfrm>
            <a:off x="3233623" y="2242344"/>
            <a:ext cx="5270814" cy="3023075"/>
          </a:xfrm>
          <a:prstGeom prst="rect">
            <a:avLst/>
          </a:prstGeom>
        </p:spPr>
        <p:txBody>
          <a:bodyPr spcFirstLastPara="1" wrap="square" lIns="91425" tIns="91425" rIns="91425" bIns="91425" anchor="b" anchorCtr="0">
            <a:noAutofit/>
          </a:bodyPr>
          <a:lstStyle/>
          <a:p>
            <a:pPr marL="0" indent="0">
              <a:lnSpc>
                <a:spcPct val="140000"/>
              </a:lnSpc>
              <a:buNone/>
            </a:pPr>
            <a:r>
              <a:rPr lang="en-US" dirty="0"/>
              <a:t>Event KPIs track performance or progress based on your specific event goals. They are strategic indicators that communicate the progress of your event goals. Whereas event metrics track the specific aspects that are working towards those goals.</a:t>
            </a:r>
          </a:p>
          <a:p>
            <a:pPr marL="0" indent="0">
              <a:lnSpc>
                <a:spcPct val="140000"/>
              </a:lnSpc>
              <a:buNone/>
            </a:pPr>
            <a:r>
              <a:rPr lang="en-US" dirty="0"/>
              <a:t>Event KPIs include:</a:t>
            </a:r>
          </a:p>
          <a:p>
            <a:pPr marL="171450" indent="-171450">
              <a:lnSpc>
                <a:spcPct val="140000"/>
              </a:lnSpc>
              <a:buFont typeface="Arial" panose="020B0604020202020204" pitchFamily="34" charset="0"/>
              <a:buChar char="•"/>
            </a:pPr>
            <a:r>
              <a:rPr lang="en-US" dirty="0"/>
              <a:t>NPS (Net Promoter Score)</a:t>
            </a:r>
          </a:p>
          <a:p>
            <a:pPr marL="171450" indent="-171450">
              <a:lnSpc>
                <a:spcPct val="140000"/>
              </a:lnSpc>
              <a:buFont typeface="Arial" panose="020B0604020202020204" pitchFamily="34" charset="0"/>
              <a:buChar char="•"/>
            </a:pPr>
            <a:r>
              <a:rPr lang="en-US" dirty="0"/>
              <a:t>Perception Change </a:t>
            </a:r>
          </a:p>
          <a:p>
            <a:pPr marL="171450" indent="-171450">
              <a:lnSpc>
                <a:spcPct val="140000"/>
              </a:lnSpc>
              <a:buFont typeface="Arial" panose="020B0604020202020204" pitchFamily="34" charset="0"/>
              <a:buChar char="•"/>
            </a:pPr>
            <a:r>
              <a:rPr lang="en-US" dirty="0"/>
              <a:t>Conversion rate of leads to customers</a:t>
            </a:r>
          </a:p>
          <a:p>
            <a:pPr marL="171450" indent="-171450">
              <a:lnSpc>
                <a:spcPct val="140000"/>
              </a:lnSpc>
              <a:buFont typeface="Arial" panose="020B0604020202020204" pitchFamily="34" charset="0"/>
              <a:buChar char="•"/>
            </a:pPr>
            <a:r>
              <a:rPr lang="en-US" dirty="0" err="1"/>
              <a:t>CSat</a:t>
            </a:r>
            <a:r>
              <a:rPr lang="en-US" dirty="0"/>
              <a:t> (Customer Satisfaction Score)</a:t>
            </a:r>
          </a:p>
          <a:p>
            <a:pPr marL="139700" indent="0">
              <a:lnSpc>
                <a:spcPct val="140000"/>
              </a:lnSpc>
            </a:pPr>
            <a:endParaRPr lang="en-US" sz="1200" dirty="0"/>
          </a:p>
        </p:txBody>
      </p:sp>
      <p:sp>
        <p:nvSpPr>
          <p:cNvPr id="544" name="Google Shape;544;p43"/>
          <p:cNvSpPr/>
          <p:nvPr/>
        </p:nvSpPr>
        <p:spPr>
          <a:xfrm>
            <a:off x="2467661" y="1494958"/>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2" name="Google Shape;552;p43"/>
          <p:cNvGrpSpPr/>
          <p:nvPr/>
        </p:nvGrpSpPr>
        <p:grpSpPr>
          <a:xfrm>
            <a:off x="2641309" y="1681820"/>
            <a:ext cx="350208" cy="313875"/>
            <a:chOff x="1190625" y="508850"/>
            <a:chExt cx="5219200" cy="4677725"/>
          </a:xfrm>
        </p:grpSpPr>
        <p:sp>
          <p:nvSpPr>
            <p:cNvPr id="553" name="Google Shape;553;p43"/>
            <p:cNvSpPr/>
            <p:nvPr/>
          </p:nvSpPr>
          <p:spPr>
            <a:xfrm>
              <a:off x="3216300" y="4154125"/>
              <a:ext cx="1167825" cy="260975"/>
            </a:xfrm>
            <a:custGeom>
              <a:avLst/>
              <a:gdLst/>
              <a:ahLst/>
              <a:cxnLst/>
              <a:rect l="l" t="t" r="r" b="b"/>
              <a:pathLst>
                <a:path w="46713" h="10439" extrusionOk="0">
                  <a:moveTo>
                    <a:pt x="1" y="1"/>
                  </a:moveTo>
                  <a:lnTo>
                    <a:pt x="1" y="8319"/>
                  </a:lnTo>
                  <a:cubicBezTo>
                    <a:pt x="1" y="9493"/>
                    <a:pt x="947" y="10439"/>
                    <a:pt x="2121" y="10439"/>
                  </a:cubicBezTo>
                  <a:lnTo>
                    <a:pt x="44592" y="10439"/>
                  </a:lnTo>
                  <a:cubicBezTo>
                    <a:pt x="45766" y="10439"/>
                    <a:pt x="46712" y="9493"/>
                    <a:pt x="46712" y="8319"/>
                  </a:cubicBezTo>
                  <a:lnTo>
                    <a:pt x="467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3"/>
            <p:cNvSpPr/>
            <p:nvPr/>
          </p:nvSpPr>
          <p:spPr>
            <a:xfrm>
              <a:off x="1378175" y="508850"/>
              <a:ext cx="4844075" cy="3320725"/>
            </a:xfrm>
            <a:custGeom>
              <a:avLst/>
              <a:gdLst/>
              <a:ahLst/>
              <a:cxnLst/>
              <a:rect l="l" t="t" r="r" b="b"/>
              <a:pathLst>
                <a:path w="193763" h="132829" extrusionOk="0">
                  <a:moveTo>
                    <a:pt x="105754" y="15039"/>
                  </a:moveTo>
                  <a:cubicBezTo>
                    <a:pt x="109342" y="15039"/>
                    <a:pt x="112246" y="17974"/>
                    <a:pt x="112246" y="21563"/>
                  </a:cubicBezTo>
                  <a:cubicBezTo>
                    <a:pt x="112246" y="25151"/>
                    <a:pt x="109342" y="28054"/>
                    <a:pt x="105754" y="28054"/>
                  </a:cubicBezTo>
                  <a:lnTo>
                    <a:pt x="88009" y="28054"/>
                  </a:lnTo>
                  <a:cubicBezTo>
                    <a:pt x="84421" y="28054"/>
                    <a:pt x="81518" y="25151"/>
                    <a:pt x="81518" y="21563"/>
                  </a:cubicBezTo>
                  <a:cubicBezTo>
                    <a:pt x="81518" y="17974"/>
                    <a:pt x="84421" y="15039"/>
                    <a:pt x="88009" y="15039"/>
                  </a:cubicBezTo>
                  <a:close/>
                  <a:moveTo>
                    <a:pt x="153528" y="56890"/>
                  </a:moveTo>
                  <a:cubicBezTo>
                    <a:pt x="157034" y="56890"/>
                    <a:pt x="160455" y="60203"/>
                    <a:pt x="159936" y="64066"/>
                  </a:cubicBezTo>
                  <a:lnTo>
                    <a:pt x="157848" y="84193"/>
                  </a:lnTo>
                  <a:cubicBezTo>
                    <a:pt x="157489" y="87520"/>
                    <a:pt x="154684" y="89999"/>
                    <a:pt x="151389" y="89999"/>
                  </a:cubicBezTo>
                  <a:cubicBezTo>
                    <a:pt x="151161" y="89999"/>
                    <a:pt x="150933" y="89999"/>
                    <a:pt x="150704" y="89966"/>
                  </a:cubicBezTo>
                  <a:cubicBezTo>
                    <a:pt x="147149" y="89608"/>
                    <a:pt x="144539" y="86411"/>
                    <a:pt x="144898" y="82855"/>
                  </a:cubicBezTo>
                  <a:lnTo>
                    <a:pt x="145289" y="79234"/>
                  </a:lnTo>
                  <a:lnTo>
                    <a:pt x="111919" y="108560"/>
                  </a:lnTo>
                  <a:cubicBezTo>
                    <a:pt x="110694" y="109626"/>
                    <a:pt x="109158" y="110169"/>
                    <a:pt x="107619" y="110169"/>
                  </a:cubicBezTo>
                  <a:cubicBezTo>
                    <a:pt x="106332" y="110169"/>
                    <a:pt x="105042" y="109789"/>
                    <a:pt x="103927" y="109016"/>
                  </a:cubicBezTo>
                  <a:lnTo>
                    <a:pt x="68828" y="84649"/>
                  </a:lnTo>
                  <a:lnTo>
                    <a:pt x="41297" y="114823"/>
                  </a:lnTo>
                  <a:cubicBezTo>
                    <a:pt x="39780" y="116316"/>
                    <a:pt x="38126" y="116941"/>
                    <a:pt x="36565" y="116941"/>
                  </a:cubicBezTo>
                  <a:cubicBezTo>
                    <a:pt x="31648" y="116941"/>
                    <a:pt x="27647" y="110752"/>
                    <a:pt x="31707" y="106048"/>
                  </a:cubicBezTo>
                  <a:lnTo>
                    <a:pt x="63055" y="71699"/>
                  </a:lnTo>
                  <a:cubicBezTo>
                    <a:pt x="64323" y="70317"/>
                    <a:pt x="66085" y="69595"/>
                    <a:pt x="67864" y="69595"/>
                  </a:cubicBezTo>
                  <a:cubicBezTo>
                    <a:pt x="69151" y="69595"/>
                    <a:pt x="70446" y="69973"/>
                    <a:pt x="71569" y="70753"/>
                  </a:cubicBezTo>
                  <a:lnTo>
                    <a:pt x="107157" y="95447"/>
                  </a:lnTo>
                  <a:lnTo>
                    <a:pt x="136221" y="69905"/>
                  </a:lnTo>
                  <a:lnTo>
                    <a:pt x="131165" y="69905"/>
                  </a:lnTo>
                  <a:cubicBezTo>
                    <a:pt x="127577" y="69905"/>
                    <a:pt x="124674" y="67002"/>
                    <a:pt x="124674" y="63414"/>
                  </a:cubicBezTo>
                  <a:cubicBezTo>
                    <a:pt x="124674" y="59826"/>
                    <a:pt x="127577" y="56890"/>
                    <a:pt x="131165" y="56890"/>
                  </a:cubicBezTo>
                  <a:lnTo>
                    <a:pt x="153477" y="56890"/>
                  </a:lnTo>
                  <a:cubicBezTo>
                    <a:pt x="153494" y="56890"/>
                    <a:pt x="153511" y="56890"/>
                    <a:pt x="153528" y="56890"/>
                  </a:cubicBezTo>
                  <a:close/>
                  <a:moveTo>
                    <a:pt x="7079" y="1"/>
                  </a:moveTo>
                  <a:cubicBezTo>
                    <a:pt x="3165" y="1"/>
                    <a:pt x="1" y="3165"/>
                    <a:pt x="1" y="7079"/>
                  </a:cubicBezTo>
                  <a:lnTo>
                    <a:pt x="1" y="132829"/>
                  </a:lnTo>
                  <a:lnTo>
                    <a:pt x="66349" y="132829"/>
                  </a:lnTo>
                  <a:cubicBezTo>
                    <a:pt x="66578" y="132829"/>
                    <a:pt x="66806" y="132796"/>
                    <a:pt x="67034" y="132796"/>
                  </a:cubicBezTo>
                  <a:lnTo>
                    <a:pt x="126729" y="132796"/>
                  </a:lnTo>
                  <a:cubicBezTo>
                    <a:pt x="126957" y="132796"/>
                    <a:pt x="127185" y="132829"/>
                    <a:pt x="127414" y="132829"/>
                  </a:cubicBezTo>
                  <a:lnTo>
                    <a:pt x="193763" y="132829"/>
                  </a:lnTo>
                  <a:lnTo>
                    <a:pt x="193763" y="7079"/>
                  </a:lnTo>
                  <a:cubicBezTo>
                    <a:pt x="193763" y="3165"/>
                    <a:pt x="190598" y="1"/>
                    <a:pt x="1866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3"/>
            <p:cNvSpPr/>
            <p:nvPr/>
          </p:nvSpPr>
          <p:spPr>
            <a:xfrm>
              <a:off x="1190625" y="4154125"/>
              <a:ext cx="5219200" cy="1032450"/>
            </a:xfrm>
            <a:custGeom>
              <a:avLst/>
              <a:gdLst/>
              <a:ahLst/>
              <a:cxnLst/>
              <a:rect l="l" t="t" r="r" b="b"/>
              <a:pathLst>
                <a:path w="208768" h="41298" extrusionOk="0">
                  <a:moveTo>
                    <a:pt x="3556" y="1"/>
                  </a:moveTo>
                  <a:cubicBezTo>
                    <a:pt x="1598" y="1"/>
                    <a:pt x="0" y="1599"/>
                    <a:pt x="0" y="3556"/>
                  </a:cubicBezTo>
                  <a:lnTo>
                    <a:pt x="0" y="22965"/>
                  </a:lnTo>
                  <a:cubicBezTo>
                    <a:pt x="0" y="33077"/>
                    <a:pt x="8220" y="41297"/>
                    <a:pt x="18332" y="41297"/>
                  </a:cubicBezTo>
                  <a:lnTo>
                    <a:pt x="190435" y="41297"/>
                  </a:lnTo>
                  <a:cubicBezTo>
                    <a:pt x="200547" y="41297"/>
                    <a:pt x="208767" y="33077"/>
                    <a:pt x="208767" y="22965"/>
                  </a:cubicBezTo>
                  <a:lnTo>
                    <a:pt x="208767" y="3556"/>
                  </a:lnTo>
                  <a:cubicBezTo>
                    <a:pt x="208767" y="1599"/>
                    <a:pt x="207169" y="1"/>
                    <a:pt x="205212" y="1"/>
                  </a:cubicBezTo>
                  <a:lnTo>
                    <a:pt x="140722" y="1"/>
                  </a:lnTo>
                  <a:lnTo>
                    <a:pt x="140722" y="8319"/>
                  </a:lnTo>
                  <a:cubicBezTo>
                    <a:pt x="140722" y="16669"/>
                    <a:pt x="133970" y="23422"/>
                    <a:pt x="125619" y="23422"/>
                  </a:cubicBezTo>
                  <a:lnTo>
                    <a:pt x="83148" y="23422"/>
                  </a:lnTo>
                  <a:cubicBezTo>
                    <a:pt x="74797" y="23422"/>
                    <a:pt x="68045" y="16669"/>
                    <a:pt x="68045" y="8319"/>
                  </a:cubicBezTo>
                  <a:lnTo>
                    <a:pt x="680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8" name="Google Shape;558;p43"/>
          <p:cNvSpPr/>
          <p:nvPr/>
        </p:nvSpPr>
        <p:spPr>
          <a:xfrm rot="9470610">
            <a:off x="7368859" y="-241194"/>
            <a:ext cx="3983727" cy="1554605"/>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11" name="Title 10">
            <a:extLst>
              <a:ext uri="{FF2B5EF4-FFF2-40B4-BE49-F238E27FC236}">
                <a16:creationId xmlns:a16="http://schemas.microsoft.com/office/drawing/2014/main" id="{CD3CF8A1-F4D9-DB95-78A2-1495526D16A5}"/>
              </a:ext>
            </a:extLst>
          </p:cNvPr>
          <p:cNvSpPr>
            <a:spLocks noGrp="1"/>
          </p:cNvSpPr>
          <p:nvPr>
            <p:ph type="title"/>
          </p:nvPr>
        </p:nvSpPr>
        <p:spPr/>
        <p:txBody>
          <a:bodyPr/>
          <a:lstStyle/>
          <a:p>
            <a:r>
              <a:rPr lang="en-US" dirty="0"/>
              <a:t>Event metrics vs event KPIs</a:t>
            </a:r>
          </a:p>
        </p:txBody>
      </p:sp>
    </p:spTree>
    <p:extLst>
      <p:ext uri="{BB962C8B-B14F-4D97-AF65-F5344CB8AC3E}">
        <p14:creationId xmlns:p14="http://schemas.microsoft.com/office/powerpoint/2010/main" val="647412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8" name="Google Shape;538;p43"/>
          <p:cNvSpPr/>
          <p:nvPr/>
        </p:nvSpPr>
        <p:spPr>
          <a:xfrm rot="-791190">
            <a:off x="-2637302" y="2196951"/>
            <a:ext cx="4037100" cy="157543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58" name="Google Shape;558;p43"/>
          <p:cNvSpPr/>
          <p:nvPr/>
        </p:nvSpPr>
        <p:spPr>
          <a:xfrm rot="9470610">
            <a:off x="7368859" y="-241194"/>
            <a:ext cx="3983727" cy="1554605"/>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pic>
        <p:nvPicPr>
          <p:cNvPr id="8" name="Picture 7">
            <a:extLst>
              <a:ext uri="{FF2B5EF4-FFF2-40B4-BE49-F238E27FC236}">
                <a16:creationId xmlns:a16="http://schemas.microsoft.com/office/drawing/2014/main" id="{EFB1DD96-B267-C1AF-1644-3DD90728469B}"/>
              </a:ext>
            </a:extLst>
          </p:cNvPr>
          <p:cNvPicPr>
            <a:picLocks noChangeAspect="1"/>
          </p:cNvPicPr>
          <p:nvPr/>
        </p:nvPicPr>
        <p:blipFill>
          <a:blip r:embed="rId3"/>
          <a:stretch>
            <a:fillRect/>
          </a:stretch>
        </p:blipFill>
        <p:spPr>
          <a:xfrm>
            <a:off x="1318992" y="1715471"/>
            <a:ext cx="6262908" cy="3136052"/>
          </a:xfrm>
          <a:prstGeom prst="rect">
            <a:avLst/>
          </a:prstGeom>
        </p:spPr>
      </p:pic>
      <p:sp>
        <p:nvSpPr>
          <p:cNvPr id="10" name="TextBox 9">
            <a:extLst>
              <a:ext uri="{FF2B5EF4-FFF2-40B4-BE49-F238E27FC236}">
                <a16:creationId xmlns:a16="http://schemas.microsoft.com/office/drawing/2014/main" id="{04714E41-6AA7-747E-3308-52E81E1950B9}"/>
              </a:ext>
            </a:extLst>
          </p:cNvPr>
          <p:cNvSpPr txBox="1"/>
          <p:nvPr/>
        </p:nvSpPr>
        <p:spPr>
          <a:xfrm>
            <a:off x="424229" y="959060"/>
            <a:ext cx="7607252" cy="738664"/>
          </a:xfrm>
          <a:prstGeom prst="rect">
            <a:avLst/>
          </a:prstGeom>
          <a:noFill/>
        </p:spPr>
        <p:txBody>
          <a:bodyPr wrap="square">
            <a:spAutoFit/>
          </a:bodyPr>
          <a:lstStyle/>
          <a:p>
            <a:r>
              <a:rPr lang="en-US" dirty="0"/>
              <a:t>Effective event KPIs should help your team understand if you’re making the right decisions about your event. They are actionable, directly linked to event success, and guide you towards event outcomes</a:t>
            </a:r>
          </a:p>
        </p:txBody>
      </p:sp>
      <p:sp>
        <p:nvSpPr>
          <p:cNvPr id="11" name="Title 10">
            <a:extLst>
              <a:ext uri="{FF2B5EF4-FFF2-40B4-BE49-F238E27FC236}">
                <a16:creationId xmlns:a16="http://schemas.microsoft.com/office/drawing/2014/main" id="{F6F87F3F-7BAE-76B3-FDF4-88E2BF525D5A}"/>
              </a:ext>
            </a:extLst>
          </p:cNvPr>
          <p:cNvSpPr>
            <a:spLocks noGrp="1"/>
          </p:cNvSpPr>
          <p:nvPr>
            <p:ph type="title"/>
          </p:nvPr>
        </p:nvSpPr>
        <p:spPr>
          <a:xfrm>
            <a:off x="424229" y="291977"/>
            <a:ext cx="7709400" cy="577800"/>
          </a:xfrm>
        </p:spPr>
        <p:txBody>
          <a:bodyPr/>
          <a:lstStyle/>
          <a:p>
            <a:r>
              <a:rPr lang="en-US" dirty="0"/>
              <a:t>Event metrics vs event KPIs</a:t>
            </a:r>
          </a:p>
        </p:txBody>
      </p:sp>
    </p:spTree>
    <p:extLst>
      <p:ext uri="{BB962C8B-B14F-4D97-AF65-F5344CB8AC3E}">
        <p14:creationId xmlns:p14="http://schemas.microsoft.com/office/powerpoint/2010/main" val="3040431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8" name="Google Shape;538;p43"/>
          <p:cNvSpPr/>
          <p:nvPr/>
        </p:nvSpPr>
        <p:spPr>
          <a:xfrm rot="-791190">
            <a:off x="-2637302" y="2196951"/>
            <a:ext cx="4037100" cy="157543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43" name="Google Shape;543;p43"/>
          <p:cNvSpPr txBox="1">
            <a:spLocks noGrp="1"/>
          </p:cNvSpPr>
          <p:nvPr>
            <p:ph type="subTitle" idx="4"/>
          </p:nvPr>
        </p:nvSpPr>
        <p:spPr>
          <a:xfrm>
            <a:off x="3209201" y="3226762"/>
            <a:ext cx="5270814" cy="1144904"/>
          </a:xfrm>
          <a:prstGeom prst="rect">
            <a:avLst/>
          </a:prstGeom>
        </p:spPr>
        <p:txBody>
          <a:bodyPr spcFirstLastPara="1" wrap="square" lIns="91425" tIns="91425" rIns="91425" bIns="91425" anchor="b" anchorCtr="0">
            <a:noAutofit/>
          </a:bodyPr>
          <a:lstStyle/>
          <a:p>
            <a:pPr marL="285750" indent="-285750">
              <a:lnSpc>
                <a:spcPct val="140000"/>
              </a:lnSpc>
              <a:buFont typeface="Arial" panose="020B0604020202020204" pitchFamily="34" charset="0"/>
              <a:buChar char="•"/>
            </a:pPr>
            <a:endParaRPr lang="en-US" sz="1800" dirty="0"/>
          </a:p>
          <a:p>
            <a:pPr marL="285750" indent="-285750">
              <a:lnSpc>
                <a:spcPct val="140000"/>
              </a:lnSpc>
              <a:buFont typeface="Arial" panose="020B0604020202020204" pitchFamily="34" charset="0"/>
              <a:buChar char="•"/>
            </a:pPr>
            <a:r>
              <a:rPr lang="en-US" sz="1800" dirty="0"/>
              <a:t>A/B Testing</a:t>
            </a:r>
          </a:p>
          <a:p>
            <a:pPr marL="285750" indent="-285750">
              <a:lnSpc>
                <a:spcPct val="140000"/>
              </a:lnSpc>
              <a:buFont typeface="Arial" panose="020B0604020202020204" pitchFamily="34" charset="0"/>
              <a:buChar char="•"/>
            </a:pPr>
            <a:r>
              <a:rPr lang="en-US" sz="1800" dirty="0"/>
              <a:t>Setup Web Analytics</a:t>
            </a:r>
          </a:p>
          <a:p>
            <a:pPr marL="285750" indent="-285750">
              <a:lnSpc>
                <a:spcPct val="140000"/>
              </a:lnSpc>
              <a:buFont typeface="Arial" panose="020B0604020202020204" pitchFamily="34" charset="0"/>
              <a:buChar char="•"/>
            </a:pPr>
            <a:r>
              <a:rPr lang="en-US" sz="1800" dirty="0"/>
              <a:t>Utilize tracking parameters</a:t>
            </a:r>
          </a:p>
          <a:p>
            <a:pPr marL="285750" indent="-285750">
              <a:lnSpc>
                <a:spcPct val="140000"/>
              </a:lnSpc>
              <a:buFont typeface="Arial" panose="020B0604020202020204" pitchFamily="34" charset="0"/>
              <a:buChar char="•"/>
            </a:pPr>
            <a:r>
              <a:rPr lang="en-US" sz="1800" dirty="0"/>
              <a:t>Number of registrations</a:t>
            </a:r>
          </a:p>
          <a:p>
            <a:pPr marL="285750" indent="-285750">
              <a:lnSpc>
                <a:spcPct val="140000"/>
              </a:lnSpc>
              <a:buFont typeface="Arial" panose="020B0604020202020204" pitchFamily="34" charset="0"/>
              <a:buChar char="•"/>
            </a:pPr>
            <a:r>
              <a:rPr lang="en-US" sz="1800" dirty="0"/>
              <a:t>Email open and click-through rate (CTR)</a:t>
            </a:r>
          </a:p>
          <a:p>
            <a:pPr marL="285750" indent="-285750">
              <a:lnSpc>
                <a:spcPct val="140000"/>
              </a:lnSpc>
              <a:buFont typeface="Arial" panose="020B0604020202020204" pitchFamily="34" charset="0"/>
              <a:buChar char="•"/>
            </a:pPr>
            <a:r>
              <a:rPr lang="en-US" sz="1800" dirty="0"/>
              <a:t>Social media engagement (if you use Social Media)</a:t>
            </a:r>
            <a:endParaRPr lang="en-US" sz="1200" dirty="0"/>
          </a:p>
        </p:txBody>
      </p:sp>
      <p:sp>
        <p:nvSpPr>
          <p:cNvPr id="544" name="Google Shape;544;p43"/>
          <p:cNvSpPr/>
          <p:nvPr/>
        </p:nvSpPr>
        <p:spPr>
          <a:xfrm>
            <a:off x="2467661" y="1494958"/>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2" name="Google Shape;552;p43"/>
          <p:cNvGrpSpPr/>
          <p:nvPr/>
        </p:nvGrpSpPr>
        <p:grpSpPr>
          <a:xfrm>
            <a:off x="2641309" y="1681820"/>
            <a:ext cx="350208" cy="313875"/>
            <a:chOff x="1190625" y="508850"/>
            <a:chExt cx="5219200" cy="4677725"/>
          </a:xfrm>
        </p:grpSpPr>
        <p:sp>
          <p:nvSpPr>
            <p:cNvPr id="553" name="Google Shape;553;p43"/>
            <p:cNvSpPr/>
            <p:nvPr/>
          </p:nvSpPr>
          <p:spPr>
            <a:xfrm>
              <a:off x="3216300" y="4154125"/>
              <a:ext cx="1167825" cy="260975"/>
            </a:xfrm>
            <a:custGeom>
              <a:avLst/>
              <a:gdLst/>
              <a:ahLst/>
              <a:cxnLst/>
              <a:rect l="l" t="t" r="r" b="b"/>
              <a:pathLst>
                <a:path w="46713" h="10439" extrusionOk="0">
                  <a:moveTo>
                    <a:pt x="1" y="1"/>
                  </a:moveTo>
                  <a:lnTo>
                    <a:pt x="1" y="8319"/>
                  </a:lnTo>
                  <a:cubicBezTo>
                    <a:pt x="1" y="9493"/>
                    <a:pt x="947" y="10439"/>
                    <a:pt x="2121" y="10439"/>
                  </a:cubicBezTo>
                  <a:lnTo>
                    <a:pt x="44592" y="10439"/>
                  </a:lnTo>
                  <a:cubicBezTo>
                    <a:pt x="45766" y="10439"/>
                    <a:pt x="46712" y="9493"/>
                    <a:pt x="46712" y="8319"/>
                  </a:cubicBezTo>
                  <a:lnTo>
                    <a:pt x="467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3"/>
            <p:cNvSpPr/>
            <p:nvPr/>
          </p:nvSpPr>
          <p:spPr>
            <a:xfrm>
              <a:off x="1378175" y="508850"/>
              <a:ext cx="4844075" cy="3320725"/>
            </a:xfrm>
            <a:custGeom>
              <a:avLst/>
              <a:gdLst/>
              <a:ahLst/>
              <a:cxnLst/>
              <a:rect l="l" t="t" r="r" b="b"/>
              <a:pathLst>
                <a:path w="193763" h="132829" extrusionOk="0">
                  <a:moveTo>
                    <a:pt x="105754" y="15039"/>
                  </a:moveTo>
                  <a:cubicBezTo>
                    <a:pt x="109342" y="15039"/>
                    <a:pt x="112246" y="17974"/>
                    <a:pt x="112246" y="21563"/>
                  </a:cubicBezTo>
                  <a:cubicBezTo>
                    <a:pt x="112246" y="25151"/>
                    <a:pt x="109342" y="28054"/>
                    <a:pt x="105754" y="28054"/>
                  </a:cubicBezTo>
                  <a:lnTo>
                    <a:pt x="88009" y="28054"/>
                  </a:lnTo>
                  <a:cubicBezTo>
                    <a:pt x="84421" y="28054"/>
                    <a:pt x="81518" y="25151"/>
                    <a:pt x="81518" y="21563"/>
                  </a:cubicBezTo>
                  <a:cubicBezTo>
                    <a:pt x="81518" y="17974"/>
                    <a:pt x="84421" y="15039"/>
                    <a:pt x="88009" y="15039"/>
                  </a:cubicBezTo>
                  <a:close/>
                  <a:moveTo>
                    <a:pt x="153528" y="56890"/>
                  </a:moveTo>
                  <a:cubicBezTo>
                    <a:pt x="157034" y="56890"/>
                    <a:pt x="160455" y="60203"/>
                    <a:pt x="159936" y="64066"/>
                  </a:cubicBezTo>
                  <a:lnTo>
                    <a:pt x="157848" y="84193"/>
                  </a:lnTo>
                  <a:cubicBezTo>
                    <a:pt x="157489" y="87520"/>
                    <a:pt x="154684" y="89999"/>
                    <a:pt x="151389" y="89999"/>
                  </a:cubicBezTo>
                  <a:cubicBezTo>
                    <a:pt x="151161" y="89999"/>
                    <a:pt x="150933" y="89999"/>
                    <a:pt x="150704" y="89966"/>
                  </a:cubicBezTo>
                  <a:cubicBezTo>
                    <a:pt x="147149" y="89608"/>
                    <a:pt x="144539" y="86411"/>
                    <a:pt x="144898" y="82855"/>
                  </a:cubicBezTo>
                  <a:lnTo>
                    <a:pt x="145289" y="79234"/>
                  </a:lnTo>
                  <a:lnTo>
                    <a:pt x="111919" y="108560"/>
                  </a:lnTo>
                  <a:cubicBezTo>
                    <a:pt x="110694" y="109626"/>
                    <a:pt x="109158" y="110169"/>
                    <a:pt x="107619" y="110169"/>
                  </a:cubicBezTo>
                  <a:cubicBezTo>
                    <a:pt x="106332" y="110169"/>
                    <a:pt x="105042" y="109789"/>
                    <a:pt x="103927" y="109016"/>
                  </a:cubicBezTo>
                  <a:lnTo>
                    <a:pt x="68828" y="84649"/>
                  </a:lnTo>
                  <a:lnTo>
                    <a:pt x="41297" y="114823"/>
                  </a:lnTo>
                  <a:cubicBezTo>
                    <a:pt x="39780" y="116316"/>
                    <a:pt x="38126" y="116941"/>
                    <a:pt x="36565" y="116941"/>
                  </a:cubicBezTo>
                  <a:cubicBezTo>
                    <a:pt x="31648" y="116941"/>
                    <a:pt x="27647" y="110752"/>
                    <a:pt x="31707" y="106048"/>
                  </a:cubicBezTo>
                  <a:lnTo>
                    <a:pt x="63055" y="71699"/>
                  </a:lnTo>
                  <a:cubicBezTo>
                    <a:pt x="64323" y="70317"/>
                    <a:pt x="66085" y="69595"/>
                    <a:pt x="67864" y="69595"/>
                  </a:cubicBezTo>
                  <a:cubicBezTo>
                    <a:pt x="69151" y="69595"/>
                    <a:pt x="70446" y="69973"/>
                    <a:pt x="71569" y="70753"/>
                  </a:cubicBezTo>
                  <a:lnTo>
                    <a:pt x="107157" y="95447"/>
                  </a:lnTo>
                  <a:lnTo>
                    <a:pt x="136221" y="69905"/>
                  </a:lnTo>
                  <a:lnTo>
                    <a:pt x="131165" y="69905"/>
                  </a:lnTo>
                  <a:cubicBezTo>
                    <a:pt x="127577" y="69905"/>
                    <a:pt x="124674" y="67002"/>
                    <a:pt x="124674" y="63414"/>
                  </a:cubicBezTo>
                  <a:cubicBezTo>
                    <a:pt x="124674" y="59826"/>
                    <a:pt x="127577" y="56890"/>
                    <a:pt x="131165" y="56890"/>
                  </a:cubicBezTo>
                  <a:lnTo>
                    <a:pt x="153477" y="56890"/>
                  </a:lnTo>
                  <a:cubicBezTo>
                    <a:pt x="153494" y="56890"/>
                    <a:pt x="153511" y="56890"/>
                    <a:pt x="153528" y="56890"/>
                  </a:cubicBezTo>
                  <a:close/>
                  <a:moveTo>
                    <a:pt x="7079" y="1"/>
                  </a:moveTo>
                  <a:cubicBezTo>
                    <a:pt x="3165" y="1"/>
                    <a:pt x="1" y="3165"/>
                    <a:pt x="1" y="7079"/>
                  </a:cubicBezTo>
                  <a:lnTo>
                    <a:pt x="1" y="132829"/>
                  </a:lnTo>
                  <a:lnTo>
                    <a:pt x="66349" y="132829"/>
                  </a:lnTo>
                  <a:cubicBezTo>
                    <a:pt x="66578" y="132829"/>
                    <a:pt x="66806" y="132796"/>
                    <a:pt x="67034" y="132796"/>
                  </a:cubicBezTo>
                  <a:lnTo>
                    <a:pt x="126729" y="132796"/>
                  </a:lnTo>
                  <a:cubicBezTo>
                    <a:pt x="126957" y="132796"/>
                    <a:pt x="127185" y="132829"/>
                    <a:pt x="127414" y="132829"/>
                  </a:cubicBezTo>
                  <a:lnTo>
                    <a:pt x="193763" y="132829"/>
                  </a:lnTo>
                  <a:lnTo>
                    <a:pt x="193763" y="7079"/>
                  </a:lnTo>
                  <a:cubicBezTo>
                    <a:pt x="193763" y="3165"/>
                    <a:pt x="190598" y="1"/>
                    <a:pt x="1866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3"/>
            <p:cNvSpPr/>
            <p:nvPr/>
          </p:nvSpPr>
          <p:spPr>
            <a:xfrm>
              <a:off x="1190625" y="4154125"/>
              <a:ext cx="5219200" cy="1032450"/>
            </a:xfrm>
            <a:custGeom>
              <a:avLst/>
              <a:gdLst/>
              <a:ahLst/>
              <a:cxnLst/>
              <a:rect l="l" t="t" r="r" b="b"/>
              <a:pathLst>
                <a:path w="208768" h="41298" extrusionOk="0">
                  <a:moveTo>
                    <a:pt x="3556" y="1"/>
                  </a:moveTo>
                  <a:cubicBezTo>
                    <a:pt x="1598" y="1"/>
                    <a:pt x="0" y="1599"/>
                    <a:pt x="0" y="3556"/>
                  </a:cubicBezTo>
                  <a:lnTo>
                    <a:pt x="0" y="22965"/>
                  </a:lnTo>
                  <a:cubicBezTo>
                    <a:pt x="0" y="33077"/>
                    <a:pt x="8220" y="41297"/>
                    <a:pt x="18332" y="41297"/>
                  </a:cubicBezTo>
                  <a:lnTo>
                    <a:pt x="190435" y="41297"/>
                  </a:lnTo>
                  <a:cubicBezTo>
                    <a:pt x="200547" y="41297"/>
                    <a:pt x="208767" y="33077"/>
                    <a:pt x="208767" y="22965"/>
                  </a:cubicBezTo>
                  <a:lnTo>
                    <a:pt x="208767" y="3556"/>
                  </a:lnTo>
                  <a:cubicBezTo>
                    <a:pt x="208767" y="1599"/>
                    <a:pt x="207169" y="1"/>
                    <a:pt x="205212" y="1"/>
                  </a:cubicBezTo>
                  <a:lnTo>
                    <a:pt x="140722" y="1"/>
                  </a:lnTo>
                  <a:lnTo>
                    <a:pt x="140722" y="8319"/>
                  </a:lnTo>
                  <a:cubicBezTo>
                    <a:pt x="140722" y="16669"/>
                    <a:pt x="133970" y="23422"/>
                    <a:pt x="125619" y="23422"/>
                  </a:cubicBezTo>
                  <a:lnTo>
                    <a:pt x="83148" y="23422"/>
                  </a:lnTo>
                  <a:cubicBezTo>
                    <a:pt x="74797" y="23422"/>
                    <a:pt x="68045" y="16669"/>
                    <a:pt x="68045" y="8319"/>
                  </a:cubicBezTo>
                  <a:lnTo>
                    <a:pt x="680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Title 10">
            <a:extLst>
              <a:ext uri="{FF2B5EF4-FFF2-40B4-BE49-F238E27FC236}">
                <a16:creationId xmlns:a16="http://schemas.microsoft.com/office/drawing/2014/main" id="{CD3CF8A1-F4D9-DB95-78A2-1495526D16A5}"/>
              </a:ext>
            </a:extLst>
          </p:cNvPr>
          <p:cNvSpPr>
            <a:spLocks noGrp="1"/>
          </p:cNvSpPr>
          <p:nvPr>
            <p:ph type="title"/>
          </p:nvPr>
        </p:nvSpPr>
        <p:spPr/>
        <p:txBody>
          <a:bodyPr/>
          <a:lstStyle/>
          <a:p>
            <a:r>
              <a:rPr lang="en-US" dirty="0"/>
              <a:t>Pre Event</a:t>
            </a:r>
          </a:p>
        </p:txBody>
      </p:sp>
      <p:pic>
        <p:nvPicPr>
          <p:cNvPr id="2" name="Picture 1">
            <a:extLst>
              <a:ext uri="{FF2B5EF4-FFF2-40B4-BE49-F238E27FC236}">
                <a16:creationId xmlns:a16="http://schemas.microsoft.com/office/drawing/2014/main" id="{B77A48ED-8090-781B-7BC4-F4B8857A0F31}"/>
              </a:ext>
            </a:extLst>
          </p:cNvPr>
          <p:cNvPicPr>
            <a:picLocks noChangeAspect="1"/>
          </p:cNvPicPr>
          <p:nvPr/>
        </p:nvPicPr>
        <p:blipFill>
          <a:blip r:embed="rId3"/>
          <a:stretch>
            <a:fillRect/>
          </a:stretch>
        </p:blipFill>
        <p:spPr>
          <a:xfrm>
            <a:off x="8426675" y="3671"/>
            <a:ext cx="804742" cy="768163"/>
          </a:xfrm>
          <a:prstGeom prst="rect">
            <a:avLst/>
          </a:prstGeom>
        </p:spPr>
      </p:pic>
    </p:spTree>
    <p:extLst>
      <p:ext uri="{BB962C8B-B14F-4D97-AF65-F5344CB8AC3E}">
        <p14:creationId xmlns:p14="http://schemas.microsoft.com/office/powerpoint/2010/main" val="3388671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8" name="Google Shape;538;p43"/>
          <p:cNvSpPr/>
          <p:nvPr/>
        </p:nvSpPr>
        <p:spPr>
          <a:xfrm rot="-791190">
            <a:off x="-2637302" y="2196951"/>
            <a:ext cx="4037100" cy="157543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43" name="Google Shape;543;p43"/>
          <p:cNvSpPr txBox="1">
            <a:spLocks noGrp="1"/>
          </p:cNvSpPr>
          <p:nvPr>
            <p:ph type="subTitle" idx="4"/>
          </p:nvPr>
        </p:nvSpPr>
        <p:spPr>
          <a:xfrm>
            <a:off x="3238069" y="2577928"/>
            <a:ext cx="5270814" cy="1144904"/>
          </a:xfrm>
          <a:prstGeom prst="rect">
            <a:avLst/>
          </a:prstGeom>
        </p:spPr>
        <p:txBody>
          <a:bodyPr spcFirstLastPara="1" wrap="square" lIns="91425" tIns="91425" rIns="91425" bIns="91425" anchor="b" anchorCtr="0">
            <a:noAutofit/>
          </a:bodyPr>
          <a:lstStyle/>
          <a:p>
            <a:pPr marL="285750" indent="-285750">
              <a:lnSpc>
                <a:spcPct val="140000"/>
              </a:lnSpc>
              <a:buFont typeface="Arial" panose="020B0604020202020204" pitchFamily="34" charset="0"/>
              <a:buChar char="•"/>
            </a:pPr>
            <a:r>
              <a:rPr lang="en-US" sz="1800" dirty="0"/>
              <a:t>Event attendance</a:t>
            </a:r>
          </a:p>
          <a:p>
            <a:pPr marL="285750" indent="-285750">
              <a:lnSpc>
                <a:spcPct val="140000"/>
              </a:lnSpc>
              <a:buFont typeface="Arial" panose="020B0604020202020204" pitchFamily="34" charset="0"/>
              <a:buChar char="•"/>
            </a:pPr>
            <a:r>
              <a:rPr lang="en-US" sz="1800" dirty="0"/>
              <a:t>Returning participants</a:t>
            </a:r>
          </a:p>
          <a:p>
            <a:pPr marL="285750" indent="-285750">
              <a:lnSpc>
                <a:spcPct val="140000"/>
              </a:lnSpc>
              <a:buFont typeface="Arial" panose="020B0604020202020204" pitchFamily="34" charset="0"/>
              <a:buChar char="•"/>
            </a:pPr>
            <a:r>
              <a:rPr lang="en-US" sz="1800" b="1" dirty="0">
                <a:solidFill>
                  <a:schemeClr val="accent1"/>
                </a:solidFill>
              </a:rPr>
              <a:t>Engagement rate</a:t>
            </a:r>
          </a:p>
          <a:p>
            <a:pPr marL="742950" lvl="1" indent="-285750">
              <a:lnSpc>
                <a:spcPct val="140000"/>
              </a:lnSpc>
              <a:buFont typeface="Arial" panose="020B0604020202020204" pitchFamily="34" charset="0"/>
              <a:buChar char="•"/>
            </a:pPr>
            <a:r>
              <a:rPr lang="en-US" sz="1800" dirty="0"/>
              <a:t>Live polling response rate</a:t>
            </a:r>
          </a:p>
          <a:p>
            <a:pPr marL="742950" lvl="1" indent="-285750">
              <a:lnSpc>
                <a:spcPct val="140000"/>
              </a:lnSpc>
              <a:buFont typeface="Arial" panose="020B0604020202020204" pitchFamily="34" charset="0"/>
              <a:buChar char="•"/>
            </a:pPr>
            <a:r>
              <a:rPr lang="en-US" sz="1800" dirty="0"/>
              <a:t>Number of chat messages</a:t>
            </a:r>
            <a:endParaRPr lang="en-US" sz="1200" dirty="0"/>
          </a:p>
        </p:txBody>
      </p:sp>
      <p:sp>
        <p:nvSpPr>
          <p:cNvPr id="544" name="Google Shape;544;p43"/>
          <p:cNvSpPr/>
          <p:nvPr/>
        </p:nvSpPr>
        <p:spPr>
          <a:xfrm>
            <a:off x="2467661" y="1494958"/>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2" name="Google Shape;552;p43"/>
          <p:cNvGrpSpPr/>
          <p:nvPr/>
        </p:nvGrpSpPr>
        <p:grpSpPr>
          <a:xfrm>
            <a:off x="2641309" y="1681820"/>
            <a:ext cx="350208" cy="313875"/>
            <a:chOff x="1190625" y="508850"/>
            <a:chExt cx="5219200" cy="4677725"/>
          </a:xfrm>
        </p:grpSpPr>
        <p:sp>
          <p:nvSpPr>
            <p:cNvPr id="553" name="Google Shape;553;p43"/>
            <p:cNvSpPr/>
            <p:nvPr/>
          </p:nvSpPr>
          <p:spPr>
            <a:xfrm>
              <a:off x="3216300" y="4154125"/>
              <a:ext cx="1167825" cy="260975"/>
            </a:xfrm>
            <a:custGeom>
              <a:avLst/>
              <a:gdLst/>
              <a:ahLst/>
              <a:cxnLst/>
              <a:rect l="l" t="t" r="r" b="b"/>
              <a:pathLst>
                <a:path w="46713" h="10439" extrusionOk="0">
                  <a:moveTo>
                    <a:pt x="1" y="1"/>
                  </a:moveTo>
                  <a:lnTo>
                    <a:pt x="1" y="8319"/>
                  </a:lnTo>
                  <a:cubicBezTo>
                    <a:pt x="1" y="9493"/>
                    <a:pt x="947" y="10439"/>
                    <a:pt x="2121" y="10439"/>
                  </a:cubicBezTo>
                  <a:lnTo>
                    <a:pt x="44592" y="10439"/>
                  </a:lnTo>
                  <a:cubicBezTo>
                    <a:pt x="45766" y="10439"/>
                    <a:pt x="46712" y="9493"/>
                    <a:pt x="46712" y="8319"/>
                  </a:cubicBezTo>
                  <a:lnTo>
                    <a:pt x="467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3"/>
            <p:cNvSpPr/>
            <p:nvPr/>
          </p:nvSpPr>
          <p:spPr>
            <a:xfrm>
              <a:off x="1378175" y="508850"/>
              <a:ext cx="4844075" cy="3320725"/>
            </a:xfrm>
            <a:custGeom>
              <a:avLst/>
              <a:gdLst/>
              <a:ahLst/>
              <a:cxnLst/>
              <a:rect l="l" t="t" r="r" b="b"/>
              <a:pathLst>
                <a:path w="193763" h="132829" extrusionOk="0">
                  <a:moveTo>
                    <a:pt x="105754" y="15039"/>
                  </a:moveTo>
                  <a:cubicBezTo>
                    <a:pt x="109342" y="15039"/>
                    <a:pt x="112246" y="17974"/>
                    <a:pt x="112246" y="21563"/>
                  </a:cubicBezTo>
                  <a:cubicBezTo>
                    <a:pt x="112246" y="25151"/>
                    <a:pt x="109342" y="28054"/>
                    <a:pt x="105754" y="28054"/>
                  </a:cubicBezTo>
                  <a:lnTo>
                    <a:pt x="88009" y="28054"/>
                  </a:lnTo>
                  <a:cubicBezTo>
                    <a:pt x="84421" y="28054"/>
                    <a:pt x="81518" y="25151"/>
                    <a:pt x="81518" y="21563"/>
                  </a:cubicBezTo>
                  <a:cubicBezTo>
                    <a:pt x="81518" y="17974"/>
                    <a:pt x="84421" y="15039"/>
                    <a:pt x="88009" y="15039"/>
                  </a:cubicBezTo>
                  <a:close/>
                  <a:moveTo>
                    <a:pt x="153528" y="56890"/>
                  </a:moveTo>
                  <a:cubicBezTo>
                    <a:pt x="157034" y="56890"/>
                    <a:pt x="160455" y="60203"/>
                    <a:pt x="159936" y="64066"/>
                  </a:cubicBezTo>
                  <a:lnTo>
                    <a:pt x="157848" y="84193"/>
                  </a:lnTo>
                  <a:cubicBezTo>
                    <a:pt x="157489" y="87520"/>
                    <a:pt x="154684" y="89999"/>
                    <a:pt x="151389" y="89999"/>
                  </a:cubicBezTo>
                  <a:cubicBezTo>
                    <a:pt x="151161" y="89999"/>
                    <a:pt x="150933" y="89999"/>
                    <a:pt x="150704" y="89966"/>
                  </a:cubicBezTo>
                  <a:cubicBezTo>
                    <a:pt x="147149" y="89608"/>
                    <a:pt x="144539" y="86411"/>
                    <a:pt x="144898" y="82855"/>
                  </a:cubicBezTo>
                  <a:lnTo>
                    <a:pt x="145289" y="79234"/>
                  </a:lnTo>
                  <a:lnTo>
                    <a:pt x="111919" y="108560"/>
                  </a:lnTo>
                  <a:cubicBezTo>
                    <a:pt x="110694" y="109626"/>
                    <a:pt x="109158" y="110169"/>
                    <a:pt x="107619" y="110169"/>
                  </a:cubicBezTo>
                  <a:cubicBezTo>
                    <a:pt x="106332" y="110169"/>
                    <a:pt x="105042" y="109789"/>
                    <a:pt x="103927" y="109016"/>
                  </a:cubicBezTo>
                  <a:lnTo>
                    <a:pt x="68828" y="84649"/>
                  </a:lnTo>
                  <a:lnTo>
                    <a:pt x="41297" y="114823"/>
                  </a:lnTo>
                  <a:cubicBezTo>
                    <a:pt x="39780" y="116316"/>
                    <a:pt x="38126" y="116941"/>
                    <a:pt x="36565" y="116941"/>
                  </a:cubicBezTo>
                  <a:cubicBezTo>
                    <a:pt x="31648" y="116941"/>
                    <a:pt x="27647" y="110752"/>
                    <a:pt x="31707" y="106048"/>
                  </a:cubicBezTo>
                  <a:lnTo>
                    <a:pt x="63055" y="71699"/>
                  </a:lnTo>
                  <a:cubicBezTo>
                    <a:pt x="64323" y="70317"/>
                    <a:pt x="66085" y="69595"/>
                    <a:pt x="67864" y="69595"/>
                  </a:cubicBezTo>
                  <a:cubicBezTo>
                    <a:pt x="69151" y="69595"/>
                    <a:pt x="70446" y="69973"/>
                    <a:pt x="71569" y="70753"/>
                  </a:cubicBezTo>
                  <a:lnTo>
                    <a:pt x="107157" y="95447"/>
                  </a:lnTo>
                  <a:lnTo>
                    <a:pt x="136221" y="69905"/>
                  </a:lnTo>
                  <a:lnTo>
                    <a:pt x="131165" y="69905"/>
                  </a:lnTo>
                  <a:cubicBezTo>
                    <a:pt x="127577" y="69905"/>
                    <a:pt x="124674" y="67002"/>
                    <a:pt x="124674" y="63414"/>
                  </a:cubicBezTo>
                  <a:cubicBezTo>
                    <a:pt x="124674" y="59826"/>
                    <a:pt x="127577" y="56890"/>
                    <a:pt x="131165" y="56890"/>
                  </a:cubicBezTo>
                  <a:lnTo>
                    <a:pt x="153477" y="56890"/>
                  </a:lnTo>
                  <a:cubicBezTo>
                    <a:pt x="153494" y="56890"/>
                    <a:pt x="153511" y="56890"/>
                    <a:pt x="153528" y="56890"/>
                  </a:cubicBezTo>
                  <a:close/>
                  <a:moveTo>
                    <a:pt x="7079" y="1"/>
                  </a:moveTo>
                  <a:cubicBezTo>
                    <a:pt x="3165" y="1"/>
                    <a:pt x="1" y="3165"/>
                    <a:pt x="1" y="7079"/>
                  </a:cubicBezTo>
                  <a:lnTo>
                    <a:pt x="1" y="132829"/>
                  </a:lnTo>
                  <a:lnTo>
                    <a:pt x="66349" y="132829"/>
                  </a:lnTo>
                  <a:cubicBezTo>
                    <a:pt x="66578" y="132829"/>
                    <a:pt x="66806" y="132796"/>
                    <a:pt x="67034" y="132796"/>
                  </a:cubicBezTo>
                  <a:lnTo>
                    <a:pt x="126729" y="132796"/>
                  </a:lnTo>
                  <a:cubicBezTo>
                    <a:pt x="126957" y="132796"/>
                    <a:pt x="127185" y="132829"/>
                    <a:pt x="127414" y="132829"/>
                  </a:cubicBezTo>
                  <a:lnTo>
                    <a:pt x="193763" y="132829"/>
                  </a:lnTo>
                  <a:lnTo>
                    <a:pt x="193763" y="7079"/>
                  </a:lnTo>
                  <a:cubicBezTo>
                    <a:pt x="193763" y="3165"/>
                    <a:pt x="190598" y="1"/>
                    <a:pt x="1866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3"/>
            <p:cNvSpPr/>
            <p:nvPr/>
          </p:nvSpPr>
          <p:spPr>
            <a:xfrm>
              <a:off x="1190625" y="4154125"/>
              <a:ext cx="5219200" cy="1032450"/>
            </a:xfrm>
            <a:custGeom>
              <a:avLst/>
              <a:gdLst/>
              <a:ahLst/>
              <a:cxnLst/>
              <a:rect l="l" t="t" r="r" b="b"/>
              <a:pathLst>
                <a:path w="208768" h="41298" extrusionOk="0">
                  <a:moveTo>
                    <a:pt x="3556" y="1"/>
                  </a:moveTo>
                  <a:cubicBezTo>
                    <a:pt x="1598" y="1"/>
                    <a:pt x="0" y="1599"/>
                    <a:pt x="0" y="3556"/>
                  </a:cubicBezTo>
                  <a:lnTo>
                    <a:pt x="0" y="22965"/>
                  </a:lnTo>
                  <a:cubicBezTo>
                    <a:pt x="0" y="33077"/>
                    <a:pt x="8220" y="41297"/>
                    <a:pt x="18332" y="41297"/>
                  </a:cubicBezTo>
                  <a:lnTo>
                    <a:pt x="190435" y="41297"/>
                  </a:lnTo>
                  <a:cubicBezTo>
                    <a:pt x="200547" y="41297"/>
                    <a:pt x="208767" y="33077"/>
                    <a:pt x="208767" y="22965"/>
                  </a:cubicBezTo>
                  <a:lnTo>
                    <a:pt x="208767" y="3556"/>
                  </a:lnTo>
                  <a:cubicBezTo>
                    <a:pt x="208767" y="1599"/>
                    <a:pt x="207169" y="1"/>
                    <a:pt x="205212" y="1"/>
                  </a:cubicBezTo>
                  <a:lnTo>
                    <a:pt x="140722" y="1"/>
                  </a:lnTo>
                  <a:lnTo>
                    <a:pt x="140722" y="8319"/>
                  </a:lnTo>
                  <a:cubicBezTo>
                    <a:pt x="140722" y="16669"/>
                    <a:pt x="133970" y="23422"/>
                    <a:pt x="125619" y="23422"/>
                  </a:cubicBezTo>
                  <a:lnTo>
                    <a:pt x="83148" y="23422"/>
                  </a:lnTo>
                  <a:cubicBezTo>
                    <a:pt x="74797" y="23422"/>
                    <a:pt x="68045" y="16669"/>
                    <a:pt x="68045" y="8319"/>
                  </a:cubicBezTo>
                  <a:lnTo>
                    <a:pt x="680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8" name="Google Shape;558;p43"/>
          <p:cNvSpPr/>
          <p:nvPr/>
        </p:nvSpPr>
        <p:spPr>
          <a:xfrm rot="9470610">
            <a:off x="7368859" y="-241194"/>
            <a:ext cx="3983727" cy="1554605"/>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11" name="Title 10">
            <a:extLst>
              <a:ext uri="{FF2B5EF4-FFF2-40B4-BE49-F238E27FC236}">
                <a16:creationId xmlns:a16="http://schemas.microsoft.com/office/drawing/2014/main" id="{CD3CF8A1-F4D9-DB95-78A2-1495526D16A5}"/>
              </a:ext>
            </a:extLst>
          </p:cNvPr>
          <p:cNvSpPr>
            <a:spLocks noGrp="1"/>
          </p:cNvSpPr>
          <p:nvPr>
            <p:ph type="title"/>
          </p:nvPr>
        </p:nvSpPr>
        <p:spPr/>
        <p:txBody>
          <a:bodyPr/>
          <a:lstStyle/>
          <a:p>
            <a:r>
              <a:rPr lang="en-US" dirty="0"/>
              <a:t>During Event</a:t>
            </a:r>
          </a:p>
        </p:txBody>
      </p:sp>
    </p:spTree>
    <p:extLst>
      <p:ext uri="{BB962C8B-B14F-4D97-AF65-F5344CB8AC3E}">
        <p14:creationId xmlns:p14="http://schemas.microsoft.com/office/powerpoint/2010/main" val="1880168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8" name="Google Shape;538;p43"/>
          <p:cNvSpPr/>
          <p:nvPr/>
        </p:nvSpPr>
        <p:spPr>
          <a:xfrm rot="-791190">
            <a:off x="-2637302" y="2196951"/>
            <a:ext cx="4037100" cy="1575433"/>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543" name="Google Shape;543;p43"/>
          <p:cNvSpPr txBox="1">
            <a:spLocks noGrp="1"/>
          </p:cNvSpPr>
          <p:nvPr>
            <p:ph type="subTitle" idx="4"/>
          </p:nvPr>
        </p:nvSpPr>
        <p:spPr>
          <a:xfrm>
            <a:off x="3230449" y="3218656"/>
            <a:ext cx="5270814" cy="1144904"/>
          </a:xfrm>
          <a:prstGeom prst="rect">
            <a:avLst/>
          </a:prstGeom>
        </p:spPr>
        <p:txBody>
          <a:bodyPr spcFirstLastPara="1" wrap="square" lIns="91425" tIns="91425" rIns="91425" bIns="91425" anchor="b" anchorCtr="0">
            <a:noAutofit/>
          </a:bodyPr>
          <a:lstStyle/>
          <a:p>
            <a:pPr marL="285750" indent="-285750">
              <a:lnSpc>
                <a:spcPct val="140000"/>
              </a:lnSpc>
              <a:buFont typeface="Arial" panose="020B0604020202020204" pitchFamily="34" charset="0"/>
              <a:buChar char="•"/>
            </a:pPr>
            <a:r>
              <a:rPr lang="en-US" sz="1800" dirty="0"/>
              <a:t>NPS</a:t>
            </a:r>
          </a:p>
          <a:p>
            <a:pPr marL="285750" indent="-285750">
              <a:lnSpc>
                <a:spcPct val="140000"/>
              </a:lnSpc>
              <a:buFont typeface="Arial" panose="020B0604020202020204" pitchFamily="34" charset="0"/>
              <a:buChar char="•"/>
            </a:pPr>
            <a:r>
              <a:rPr lang="en-US" sz="1800" dirty="0"/>
              <a:t>Perception Change </a:t>
            </a:r>
          </a:p>
          <a:p>
            <a:pPr marL="285750" indent="-285750">
              <a:lnSpc>
                <a:spcPct val="140000"/>
              </a:lnSpc>
              <a:buFont typeface="Arial" panose="020B0604020202020204" pitchFamily="34" charset="0"/>
              <a:buChar char="•"/>
            </a:pPr>
            <a:r>
              <a:rPr lang="en-US" sz="1800" dirty="0"/>
              <a:t>Conversion rate of leads to customers</a:t>
            </a:r>
          </a:p>
          <a:p>
            <a:pPr marL="285750" indent="-285750">
              <a:lnSpc>
                <a:spcPct val="140000"/>
              </a:lnSpc>
              <a:buFont typeface="Arial" panose="020B0604020202020204" pitchFamily="34" charset="0"/>
              <a:buChar char="•"/>
            </a:pPr>
            <a:r>
              <a:rPr lang="en-US" sz="1800" dirty="0" err="1"/>
              <a:t>CSat</a:t>
            </a:r>
            <a:r>
              <a:rPr lang="en-US" sz="1800" dirty="0"/>
              <a:t> (Customer Satisfaction Score)</a:t>
            </a:r>
          </a:p>
          <a:p>
            <a:pPr marL="285750" indent="-285750">
              <a:lnSpc>
                <a:spcPct val="140000"/>
              </a:lnSpc>
              <a:buFont typeface="Arial" panose="020B0604020202020204" pitchFamily="34" charset="0"/>
              <a:buChar char="•"/>
            </a:pPr>
            <a:r>
              <a:rPr lang="en-US" sz="1800" dirty="0"/>
              <a:t>Website traffic</a:t>
            </a:r>
          </a:p>
          <a:p>
            <a:pPr marL="285750" indent="-285750">
              <a:lnSpc>
                <a:spcPct val="140000"/>
              </a:lnSpc>
              <a:buFont typeface="Arial" panose="020B0604020202020204" pitchFamily="34" charset="0"/>
              <a:buChar char="•"/>
            </a:pPr>
            <a:r>
              <a:rPr lang="en-US" sz="1800" dirty="0"/>
              <a:t>NBA (Next Best Action)</a:t>
            </a:r>
          </a:p>
          <a:p>
            <a:pPr marL="285750" indent="-285750">
              <a:lnSpc>
                <a:spcPct val="140000"/>
              </a:lnSpc>
              <a:buFont typeface="Arial" panose="020B0604020202020204" pitchFamily="34" charset="0"/>
              <a:buChar char="•"/>
            </a:pPr>
            <a:endParaRPr lang="en-US" sz="1200" dirty="0"/>
          </a:p>
        </p:txBody>
      </p:sp>
      <p:sp>
        <p:nvSpPr>
          <p:cNvPr id="544" name="Google Shape;544;p43"/>
          <p:cNvSpPr/>
          <p:nvPr/>
        </p:nvSpPr>
        <p:spPr>
          <a:xfrm>
            <a:off x="2467661" y="1494958"/>
            <a:ext cx="688200" cy="687600"/>
          </a:xfrm>
          <a:prstGeom prst="roundRect">
            <a:avLst>
              <a:gd name="adj" fmla="val 539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2" name="Google Shape;552;p43"/>
          <p:cNvGrpSpPr/>
          <p:nvPr/>
        </p:nvGrpSpPr>
        <p:grpSpPr>
          <a:xfrm>
            <a:off x="2641309" y="1681820"/>
            <a:ext cx="350208" cy="313875"/>
            <a:chOff x="1190625" y="508850"/>
            <a:chExt cx="5219200" cy="4677725"/>
          </a:xfrm>
        </p:grpSpPr>
        <p:sp>
          <p:nvSpPr>
            <p:cNvPr id="553" name="Google Shape;553;p43"/>
            <p:cNvSpPr/>
            <p:nvPr/>
          </p:nvSpPr>
          <p:spPr>
            <a:xfrm>
              <a:off x="3216300" y="4154125"/>
              <a:ext cx="1167825" cy="260975"/>
            </a:xfrm>
            <a:custGeom>
              <a:avLst/>
              <a:gdLst/>
              <a:ahLst/>
              <a:cxnLst/>
              <a:rect l="l" t="t" r="r" b="b"/>
              <a:pathLst>
                <a:path w="46713" h="10439" extrusionOk="0">
                  <a:moveTo>
                    <a:pt x="1" y="1"/>
                  </a:moveTo>
                  <a:lnTo>
                    <a:pt x="1" y="8319"/>
                  </a:lnTo>
                  <a:cubicBezTo>
                    <a:pt x="1" y="9493"/>
                    <a:pt x="947" y="10439"/>
                    <a:pt x="2121" y="10439"/>
                  </a:cubicBezTo>
                  <a:lnTo>
                    <a:pt x="44592" y="10439"/>
                  </a:lnTo>
                  <a:cubicBezTo>
                    <a:pt x="45766" y="10439"/>
                    <a:pt x="46712" y="9493"/>
                    <a:pt x="46712" y="8319"/>
                  </a:cubicBezTo>
                  <a:lnTo>
                    <a:pt x="467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3"/>
            <p:cNvSpPr/>
            <p:nvPr/>
          </p:nvSpPr>
          <p:spPr>
            <a:xfrm>
              <a:off x="1378175" y="508850"/>
              <a:ext cx="4844075" cy="3320725"/>
            </a:xfrm>
            <a:custGeom>
              <a:avLst/>
              <a:gdLst/>
              <a:ahLst/>
              <a:cxnLst/>
              <a:rect l="l" t="t" r="r" b="b"/>
              <a:pathLst>
                <a:path w="193763" h="132829" extrusionOk="0">
                  <a:moveTo>
                    <a:pt x="105754" y="15039"/>
                  </a:moveTo>
                  <a:cubicBezTo>
                    <a:pt x="109342" y="15039"/>
                    <a:pt x="112246" y="17974"/>
                    <a:pt x="112246" y="21563"/>
                  </a:cubicBezTo>
                  <a:cubicBezTo>
                    <a:pt x="112246" y="25151"/>
                    <a:pt x="109342" y="28054"/>
                    <a:pt x="105754" y="28054"/>
                  </a:cubicBezTo>
                  <a:lnTo>
                    <a:pt x="88009" y="28054"/>
                  </a:lnTo>
                  <a:cubicBezTo>
                    <a:pt x="84421" y="28054"/>
                    <a:pt x="81518" y="25151"/>
                    <a:pt x="81518" y="21563"/>
                  </a:cubicBezTo>
                  <a:cubicBezTo>
                    <a:pt x="81518" y="17974"/>
                    <a:pt x="84421" y="15039"/>
                    <a:pt x="88009" y="15039"/>
                  </a:cubicBezTo>
                  <a:close/>
                  <a:moveTo>
                    <a:pt x="153528" y="56890"/>
                  </a:moveTo>
                  <a:cubicBezTo>
                    <a:pt x="157034" y="56890"/>
                    <a:pt x="160455" y="60203"/>
                    <a:pt x="159936" y="64066"/>
                  </a:cubicBezTo>
                  <a:lnTo>
                    <a:pt x="157848" y="84193"/>
                  </a:lnTo>
                  <a:cubicBezTo>
                    <a:pt x="157489" y="87520"/>
                    <a:pt x="154684" y="89999"/>
                    <a:pt x="151389" y="89999"/>
                  </a:cubicBezTo>
                  <a:cubicBezTo>
                    <a:pt x="151161" y="89999"/>
                    <a:pt x="150933" y="89999"/>
                    <a:pt x="150704" y="89966"/>
                  </a:cubicBezTo>
                  <a:cubicBezTo>
                    <a:pt x="147149" y="89608"/>
                    <a:pt x="144539" y="86411"/>
                    <a:pt x="144898" y="82855"/>
                  </a:cubicBezTo>
                  <a:lnTo>
                    <a:pt x="145289" y="79234"/>
                  </a:lnTo>
                  <a:lnTo>
                    <a:pt x="111919" y="108560"/>
                  </a:lnTo>
                  <a:cubicBezTo>
                    <a:pt x="110694" y="109626"/>
                    <a:pt x="109158" y="110169"/>
                    <a:pt x="107619" y="110169"/>
                  </a:cubicBezTo>
                  <a:cubicBezTo>
                    <a:pt x="106332" y="110169"/>
                    <a:pt x="105042" y="109789"/>
                    <a:pt x="103927" y="109016"/>
                  </a:cubicBezTo>
                  <a:lnTo>
                    <a:pt x="68828" y="84649"/>
                  </a:lnTo>
                  <a:lnTo>
                    <a:pt x="41297" y="114823"/>
                  </a:lnTo>
                  <a:cubicBezTo>
                    <a:pt x="39780" y="116316"/>
                    <a:pt x="38126" y="116941"/>
                    <a:pt x="36565" y="116941"/>
                  </a:cubicBezTo>
                  <a:cubicBezTo>
                    <a:pt x="31648" y="116941"/>
                    <a:pt x="27647" y="110752"/>
                    <a:pt x="31707" y="106048"/>
                  </a:cubicBezTo>
                  <a:lnTo>
                    <a:pt x="63055" y="71699"/>
                  </a:lnTo>
                  <a:cubicBezTo>
                    <a:pt x="64323" y="70317"/>
                    <a:pt x="66085" y="69595"/>
                    <a:pt x="67864" y="69595"/>
                  </a:cubicBezTo>
                  <a:cubicBezTo>
                    <a:pt x="69151" y="69595"/>
                    <a:pt x="70446" y="69973"/>
                    <a:pt x="71569" y="70753"/>
                  </a:cubicBezTo>
                  <a:lnTo>
                    <a:pt x="107157" y="95447"/>
                  </a:lnTo>
                  <a:lnTo>
                    <a:pt x="136221" y="69905"/>
                  </a:lnTo>
                  <a:lnTo>
                    <a:pt x="131165" y="69905"/>
                  </a:lnTo>
                  <a:cubicBezTo>
                    <a:pt x="127577" y="69905"/>
                    <a:pt x="124674" y="67002"/>
                    <a:pt x="124674" y="63414"/>
                  </a:cubicBezTo>
                  <a:cubicBezTo>
                    <a:pt x="124674" y="59826"/>
                    <a:pt x="127577" y="56890"/>
                    <a:pt x="131165" y="56890"/>
                  </a:cubicBezTo>
                  <a:lnTo>
                    <a:pt x="153477" y="56890"/>
                  </a:lnTo>
                  <a:cubicBezTo>
                    <a:pt x="153494" y="56890"/>
                    <a:pt x="153511" y="56890"/>
                    <a:pt x="153528" y="56890"/>
                  </a:cubicBezTo>
                  <a:close/>
                  <a:moveTo>
                    <a:pt x="7079" y="1"/>
                  </a:moveTo>
                  <a:cubicBezTo>
                    <a:pt x="3165" y="1"/>
                    <a:pt x="1" y="3165"/>
                    <a:pt x="1" y="7079"/>
                  </a:cubicBezTo>
                  <a:lnTo>
                    <a:pt x="1" y="132829"/>
                  </a:lnTo>
                  <a:lnTo>
                    <a:pt x="66349" y="132829"/>
                  </a:lnTo>
                  <a:cubicBezTo>
                    <a:pt x="66578" y="132829"/>
                    <a:pt x="66806" y="132796"/>
                    <a:pt x="67034" y="132796"/>
                  </a:cubicBezTo>
                  <a:lnTo>
                    <a:pt x="126729" y="132796"/>
                  </a:lnTo>
                  <a:cubicBezTo>
                    <a:pt x="126957" y="132796"/>
                    <a:pt x="127185" y="132829"/>
                    <a:pt x="127414" y="132829"/>
                  </a:cubicBezTo>
                  <a:lnTo>
                    <a:pt x="193763" y="132829"/>
                  </a:lnTo>
                  <a:lnTo>
                    <a:pt x="193763" y="7079"/>
                  </a:lnTo>
                  <a:cubicBezTo>
                    <a:pt x="193763" y="3165"/>
                    <a:pt x="190598" y="1"/>
                    <a:pt x="1866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3"/>
            <p:cNvSpPr/>
            <p:nvPr/>
          </p:nvSpPr>
          <p:spPr>
            <a:xfrm>
              <a:off x="1190625" y="4154125"/>
              <a:ext cx="5219200" cy="1032450"/>
            </a:xfrm>
            <a:custGeom>
              <a:avLst/>
              <a:gdLst/>
              <a:ahLst/>
              <a:cxnLst/>
              <a:rect l="l" t="t" r="r" b="b"/>
              <a:pathLst>
                <a:path w="208768" h="41298" extrusionOk="0">
                  <a:moveTo>
                    <a:pt x="3556" y="1"/>
                  </a:moveTo>
                  <a:cubicBezTo>
                    <a:pt x="1598" y="1"/>
                    <a:pt x="0" y="1599"/>
                    <a:pt x="0" y="3556"/>
                  </a:cubicBezTo>
                  <a:lnTo>
                    <a:pt x="0" y="22965"/>
                  </a:lnTo>
                  <a:cubicBezTo>
                    <a:pt x="0" y="33077"/>
                    <a:pt x="8220" y="41297"/>
                    <a:pt x="18332" y="41297"/>
                  </a:cubicBezTo>
                  <a:lnTo>
                    <a:pt x="190435" y="41297"/>
                  </a:lnTo>
                  <a:cubicBezTo>
                    <a:pt x="200547" y="41297"/>
                    <a:pt x="208767" y="33077"/>
                    <a:pt x="208767" y="22965"/>
                  </a:cubicBezTo>
                  <a:lnTo>
                    <a:pt x="208767" y="3556"/>
                  </a:lnTo>
                  <a:cubicBezTo>
                    <a:pt x="208767" y="1599"/>
                    <a:pt x="207169" y="1"/>
                    <a:pt x="205212" y="1"/>
                  </a:cubicBezTo>
                  <a:lnTo>
                    <a:pt x="140722" y="1"/>
                  </a:lnTo>
                  <a:lnTo>
                    <a:pt x="140722" y="8319"/>
                  </a:lnTo>
                  <a:cubicBezTo>
                    <a:pt x="140722" y="16669"/>
                    <a:pt x="133970" y="23422"/>
                    <a:pt x="125619" y="23422"/>
                  </a:cubicBezTo>
                  <a:lnTo>
                    <a:pt x="83148" y="23422"/>
                  </a:lnTo>
                  <a:cubicBezTo>
                    <a:pt x="74797" y="23422"/>
                    <a:pt x="68045" y="16669"/>
                    <a:pt x="68045" y="8319"/>
                  </a:cubicBezTo>
                  <a:lnTo>
                    <a:pt x="680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8" name="Google Shape;558;p43"/>
          <p:cNvSpPr/>
          <p:nvPr/>
        </p:nvSpPr>
        <p:spPr>
          <a:xfrm rot="9470610">
            <a:off x="7376203" y="-195472"/>
            <a:ext cx="3983727" cy="1554605"/>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sp>
        <p:nvSpPr>
          <p:cNvPr id="11" name="Title 10">
            <a:extLst>
              <a:ext uri="{FF2B5EF4-FFF2-40B4-BE49-F238E27FC236}">
                <a16:creationId xmlns:a16="http://schemas.microsoft.com/office/drawing/2014/main" id="{CD3CF8A1-F4D9-DB95-78A2-1495526D16A5}"/>
              </a:ext>
            </a:extLst>
          </p:cNvPr>
          <p:cNvSpPr>
            <a:spLocks noGrp="1"/>
          </p:cNvSpPr>
          <p:nvPr>
            <p:ph type="title"/>
          </p:nvPr>
        </p:nvSpPr>
        <p:spPr/>
        <p:txBody>
          <a:bodyPr/>
          <a:lstStyle/>
          <a:p>
            <a:r>
              <a:rPr lang="en-US" dirty="0"/>
              <a:t>Post Event</a:t>
            </a:r>
          </a:p>
        </p:txBody>
      </p:sp>
    </p:spTree>
    <p:extLst>
      <p:ext uri="{BB962C8B-B14F-4D97-AF65-F5344CB8AC3E}">
        <p14:creationId xmlns:p14="http://schemas.microsoft.com/office/powerpoint/2010/main" val="1741433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43" name="Google Shape;543;p43"/>
          <p:cNvSpPr txBox="1">
            <a:spLocks noGrp="1"/>
          </p:cNvSpPr>
          <p:nvPr>
            <p:ph type="subTitle" idx="4"/>
          </p:nvPr>
        </p:nvSpPr>
        <p:spPr>
          <a:xfrm>
            <a:off x="803873" y="1261946"/>
            <a:ext cx="5270814" cy="1144904"/>
          </a:xfrm>
          <a:prstGeom prst="rect">
            <a:avLst/>
          </a:prstGeom>
        </p:spPr>
        <p:txBody>
          <a:bodyPr spcFirstLastPara="1" wrap="square" lIns="91425" tIns="91425" rIns="91425" bIns="91425" anchor="b" anchorCtr="0">
            <a:noAutofit/>
          </a:bodyPr>
          <a:lstStyle/>
          <a:p>
            <a:pPr marL="285750" indent="-285750">
              <a:lnSpc>
                <a:spcPct val="140000"/>
              </a:lnSpc>
              <a:buFont typeface="Arial" panose="020B0604020202020204" pitchFamily="34" charset="0"/>
              <a:buChar char="•"/>
            </a:pPr>
            <a:endParaRPr lang="en-US" dirty="0"/>
          </a:p>
          <a:p>
            <a:pPr marL="285750" indent="-285750">
              <a:lnSpc>
                <a:spcPct val="140000"/>
              </a:lnSpc>
              <a:buFont typeface="Arial" panose="020B0604020202020204" pitchFamily="34" charset="0"/>
              <a:buChar char="•"/>
            </a:pPr>
            <a:endParaRPr lang="en-US" dirty="0"/>
          </a:p>
          <a:p>
            <a:pPr marL="285750" indent="-285750">
              <a:lnSpc>
                <a:spcPct val="140000"/>
              </a:lnSpc>
              <a:buFont typeface="Arial" panose="020B0604020202020204" pitchFamily="34" charset="0"/>
              <a:buChar char="•"/>
            </a:pPr>
            <a:r>
              <a:rPr lang="en-US" dirty="0">
                <a:hlinkClick r:id="rId3"/>
              </a:rPr>
              <a:t>AI Analytics</a:t>
            </a:r>
            <a:endParaRPr lang="en-US" dirty="0"/>
          </a:p>
          <a:p>
            <a:pPr marL="285750" indent="-285750">
              <a:lnSpc>
                <a:spcPct val="140000"/>
              </a:lnSpc>
              <a:buFont typeface="Arial" panose="020B0604020202020204" pitchFamily="34" charset="0"/>
              <a:buChar char="•"/>
            </a:pPr>
            <a:r>
              <a:rPr lang="en-US" dirty="0"/>
              <a:t>MCQ (Multichannel Equivalent)</a:t>
            </a:r>
          </a:p>
          <a:p>
            <a:pPr marL="285750" indent="-285750">
              <a:lnSpc>
                <a:spcPct val="140000"/>
              </a:lnSpc>
              <a:buFont typeface="Arial" panose="020B0604020202020204" pitchFamily="34" charset="0"/>
              <a:buChar char="•"/>
            </a:pPr>
            <a:r>
              <a:rPr lang="en-US" sz="1200" dirty="0"/>
              <a:t>What about Patients?</a:t>
            </a:r>
          </a:p>
        </p:txBody>
      </p:sp>
      <p:sp>
        <p:nvSpPr>
          <p:cNvPr id="11" name="Title 10">
            <a:extLst>
              <a:ext uri="{FF2B5EF4-FFF2-40B4-BE49-F238E27FC236}">
                <a16:creationId xmlns:a16="http://schemas.microsoft.com/office/drawing/2014/main" id="{CD3CF8A1-F4D9-DB95-78A2-1495526D16A5}"/>
              </a:ext>
            </a:extLst>
          </p:cNvPr>
          <p:cNvSpPr>
            <a:spLocks noGrp="1"/>
          </p:cNvSpPr>
          <p:nvPr>
            <p:ph type="title"/>
          </p:nvPr>
        </p:nvSpPr>
        <p:spPr/>
        <p:txBody>
          <a:bodyPr/>
          <a:lstStyle/>
          <a:p>
            <a:r>
              <a:rPr lang="en-US" dirty="0"/>
              <a:t>Future OR Present?</a:t>
            </a:r>
          </a:p>
        </p:txBody>
      </p:sp>
      <p:pic>
        <p:nvPicPr>
          <p:cNvPr id="2" name="Picture 1">
            <a:extLst>
              <a:ext uri="{FF2B5EF4-FFF2-40B4-BE49-F238E27FC236}">
                <a16:creationId xmlns:a16="http://schemas.microsoft.com/office/drawing/2014/main" id="{7FAA6528-4CB4-67AD-5CE2-E16394C952B9}"/>
              </a:ext>
            </a:extLst>
          </p:cNvPr>
          <p:cNvPicPr>
            <a:picLocks noChangeAspect="1"/>
          </p:cNvPicPr>
          <p:nvPr/>
        </p:nvPicPr>
        <p:blipFill>
          <a:blip r:embed="rId4"/>
          <a:stretch>
            <a:fillRect/>
          </a:stretch>
        </p:blipFill>
        <p:spPr>
          <a:xfrm>
            <a:off x="4571975" y="1022825"/>
            <a:ext cx="3691225" cy="2454844"/>
          </a:xfrm>
          <a:prstGeom prst="rect">
            <a:avLst/>
          </a:prstGeom>
        </p:spPr>
      </p:pic>
      <p:pic>
        <p:nvPicPr>
          <p:cNvPr id="3" name="Picture 2">
            <a:extLst>
              <a:ext uri="{FF2B5EF4-FFF2-40B4-BE49-F238E27FC236}">
                <a16:creationId xmlns:a16="http://schemas.microsoft.com/office/drawing/2014/main" id="{3028893A-50C4-2355-A5EB-AF8A738F3FF7}"/>
              </a:ext>
            </a:extLst>
          </p:cNvPr>
          <p:cNvPicPr>
            <a:picLocks noChangeAspect="1"/>
          </p:cNvPicPr>
          <p:nvPr/>
        </p:nvPicPr>
        <p:blipFill>
          <a:blip r:embed="rId5"/>
          <a:stretch>
            <a:fillRect/>
          </a:stretch>
        </p:blipFill>
        <p:spPr>
          <a:xfrm>
            <a:off x="1211580" y="2474004"/>
            <a:ext cx="3360395" cy="2341269"/>
          </a:xfrm>
          <a:prstGeom prst="rect">
            <a:avLst/>
          </a:prstGeom>
        </p:spPr>
      </p:pic>
      <p:sp>
        <p:nvSpPr>
          <p:cNvPr id="4" name="TextBox 3">
            <a:extLst>
              <a:ext uri="{FF2B5EF4-FFF2-40B4-BE49-F238E27FC236}">
                <a16:creationId xmlns:a16="http://schemas.microsoft.com/office/drawing/2014/main" id="{36DD68FE-46E1-A0BB-5FB3-7ECF38BC322A}"/>
              </a:ext>
            </a:extLst>
          </p:cNvPr>
          <p:cNvSpPr txBox="1"/>
          <p:nvPr/>
        </p:nvSpPr>
        <p:spPr>
          <a:xfrm>
            <a:off x="6004560" y="4815273"/>
            <a:ext cx="1607820" cy="261610"/>
          </a:xfrm>
          <a:prstGeom prst="rect">
            <a:avLst/>
          </a:prstGeom>
          <a:noFill/>
        </p:spPr>
        <p:txBody>
          <a:bodyPr wrap="square" rtlCol="0">
            <a:spAutoFit/>
          </a:bodyPr>
          <a:lstStyle/>
          <a:p>
            <a:r>
              <a:rPr lang="en-US" sz="1100" dirty="0"/>
              <a:t>Source: </a:t>
            </a:r>
            <a:r>
              <a:rPr lang="en-US" sz="1100" dirty="0" err="1"/>
              <a:t>ChatGPT</a:t>
            </a:r>
            <a:endParaRPr lang="en-US" sz="1100" dirty="0"/>
          </a:p>
        </p:txBody>
      </p:sp>
      <p:pic>
        <p:nvPicPr>
          <p:cNvPr id="5" name="Picture 4">
            <a:extLst>
              <a:ext uri="{FF2B5EF4-FFF2-40B4-BE49-F238E27FC236}">
                <a16:creationId xmlns:a16="http://schemas.microsoft.com/office/drawing/2014/main" id="{A7FEEF4A-E4C6-8F53-C02D-B4CCDFDCD367}"/>
              </a:ext>
            </a:extLst>
          </p:cNvPr>
          <p:cNvPicPr>
            <a:picLocks noChangeAspect="1"/>
          </p:cNvPicPr>
          <p:nvPr/>
        </p:nvPicPr>
        <p:blipFill>
          <a:blip r:embed="rId6"/>
          <a:stretch>
            <a:fillRect/>
          </a:stretch>
        </p:blipFill>
        <p:spPr>
          <a:xfrm>
            <a:off x="8426675" y="0"/>
            <a:ext cx="804742" cy="768163"/>
          </a:xfrm>
          <a:prstGeom prst="rect">
            <a:avLst/>
          </a:prstGeom>
        </p:spPr>
      </p:pic>
    </p:spTree>
    <p:extLst>
      <p:ext uri="{BB962C8B-B14F-4D97-AF65-F5344CB8AC3E}">
        <p14:creationId xmlns:p14="http://schemas.microsoft.com/office/powerpoint/2010/main" val="2565430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44"/>
          <p:cNvSpPr/>
          <p:nvPr/>
        </p:nvSpPr>
        <p:spPr>
          <a:xfrm rot="3908542">
            <a:off x="-4680647" y="-531536"/>
            <a:ext cx="10800259" cy="5588685"/>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4"/>
          <p:cNvSpPr/>
          <p:nvPr/>
        </p:nvSpPr>
        <p:spPr>
          <a:xfrm rot="9769098" flipH="1">
            <a:off x="168943" y="-42045"/>
            <a:ext cx="3876747" cy="1729544"/>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nvGrpSpPr>
          <p:cNvPr id="567" name="Google Shape;567;p44"/>
          <p:cNvGrpSpPr/>
          <p:nvPr/>
        </p:nvGrpSpPr>
        <p:grpSpPr>
          <a:xfrm>
            <a:off x="709279" y="945454"/>
            <a:ext cx="3133886" cy="3535725"/>
            <a:chOff x="709279" y="945454"/>
            <a:chExt cx="3133886" cy="3535725"/>
          </a:xfrm>
        </p:grpSpPr>
        <p:sp>
          <p:nvSpPr>
            <p:cNvPr id="568" name="Google Shape;568;p44"/>
            <p:cNvSpPr/>
            <p:nvPr/>
          </p:nvSpPr>
          <p:spPr>
            <a:xfrm>
              <a:off x="785275" y="4186579"/>
              <a:ext cx="2981700" cy="294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9" name="Google Shape;569;p44"/>
            <p:cNvGrpSpPr/>
            <p:nvPr/>
          </p:nvGrpSpPr>
          <p:grpSpPr>
            <a:xfrm>
              <a:off x="709279" y="945454"/>
              <a:ext cx="3133886" cy="3084284"/>
              <a:chOff x="6387478" y="866600"/>
              <a:chExt cx="3385058" cy="3331479"/>
            </a:xfrm>
          </p:grpSpPr>
          <p:sp>
            <p:nvSpPr>
              <p:cNvPr id="570" name="Google Shape;570;p44"/>
              <p:cNvSpPr/>
              <p:nvPr/>
            </p:nvSpPr>
            <p:spPr>
              <a:xfrm>
                <a:off x="6545009" y="1546683"/>
                <a:ext cx="3069999" cy="1951442"/>
              </a:xfrm>
              <a:custGeom>
                <a:avLst/>
                <a:gdLst/>
                <a:ahLst/>
                <a:cxnLst/>
                <a:rect l="l" t="t" r="r" b="b"/>
                <a:pathLst>
                  <a:path w="34475" h="21914" extrusionOk="0">
                    <a:moveTo>
                      <a:pt x="2136" y="0"/>
                    </a:moveTo>
                    <a:cubicBezTo>
                      <a:pt x="961" y="0"/>
                      <a:pt x="0" y="961"/>
                      <a:pt x="0" y="2149"/>
                    </a:cubicBezTo>
                    <a:lnTo>
                      <a:pt x="0" y="21913"/>
                    </a:lnTo>
                    <a:lnTo>
                      <a:pt x="34475" y="21913"/>
                    </a:lnTo>
                    <a:lnTo>
                      <a:pt x="34475" y="2149"/>
                    </a:lnTo>
                    <a:cubicBezTo>
                      <a:pt x="34475" y="961"/>
                      <a:pt x="33514" y="0"/>
                      <a:pt x="323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4"/>
              <p:cNvSpPr/>
              <p:nvPr/>
            </p:nvSpPr>
            <p:spPr>
              <a:xfrm>
                <a:off x="6387478" y="3498060"/>
                <a:ext cx="3385058" cy="266794"/>
              </a:xfrm>
              <a:custGeom>
                <a:avLst/>
                <a:gdLst/>
                <a:ahLst/>
                <a:cxnLst/>
                <a:rect l="l" t="t" r="r" b="b"/>
                <a:pathLst>
                  <a:path w="38013" h="2996" extrusionOk="0">
                    <a:moveTo>
                      <a:pt x="0" y="0"/>
                    </a:moveTo>
                    <a:lnTo>
                      <a:pt x="0" y="1226"/>
                    </a:lnTo>
                    <a:cubicBezTo>
                      <a:pt x="0" y="2199"/>
                      <a:pt x="784" y="2995"/>
                      <a:pt x="1769" y="2995"/>
                    </a:cubicBezTo>
                    <a:lnTo>
                      <a:pt x="36244" y="2995"/>
                    </a:lnTo>
                    <a:cubicBezTo>
                      <a:pt x="37217" y="2995"/>
                      <a:pt x="38013" y="2199"/>
                      <a:pt x="38013" y="1226"/>
                    </a:cubicBezTo>
                    <a:lnTo>
                      <a:pt x="380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4"/>
              <p:cNvSpPr/>
              <p:nvPr/>
            </p:nvSpPr>
            <p:spPr>
              <a:xfrm>
                <a:off x="6664249" y="1655860"/>
                <a:ext cx="2831523" cy="1842266"/>
              </a:xfrm>
              <a:custGeom>
                <a:avLst/>
                <a:gdLst/>
                <a:ahLst/>
                <a:cxnLst/>
                <a:rect l="l" t="t" r="r" b="b"/>
                <a:pathLst>
                  <a:path w="31797" h="20688" extrusionOk="0">
                    <a:moveTo>
                      <a:pt x="1568" y="0"/>
                    </a:moveTo>
                    <a:cubicBezTo>
                      <a:pt x="696" y="0"/>
                      <a:pt x="1" y="708"/>
                      <a:pt x="1" y="1567"/>
                    </a:cubicBezTo>
                    <a:lnTo>
                      <a:pt x="1" y="20687"/>
                    </a:lnTo>
                    <a:lnTo>
                      <a:pt x="31796" y="20687"/>
                    </a:lnTo>
                    <a:lnTo>
                      <a:pt x="31796" y="1567"/>
                    </a:lnTo>
                    <a:cubicBezTo>
                      <a:pt x="31796" y="708"/>
                      <a:pt x="31088" y="0"/>
                      <a:pt x="302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4"/>
              <p:cNvSpPr/>
              <p:nvPr/>
            </p:nvSpPr>
            <p:spPr>
              <a:xfrm>
                <a:off x="7614067" y="3498060"/>
                <a:ext cx="930751" cy="99113"/>
              </a:xfrm>
              <a:custGeom>
                <a:avLst/>
                <a:gdLst/>
                <a:ahLst/>
                <a:cxnLst/>
                <a:rect l="l" t="t" r="r" b="b"/>
                <a:pathLst>
                  <a:path w="10452" h="1113" extrusionOk="0">
                    <a:moveTo>
                      <a:pt x="1" y="0"/>
                    </a:moveTo>
                    <a:cubicBezTo>
                      <a:pt x="1" y="619"/>
                      <a:pt x="494" y="1112"/>
                      <a:pt x="1100" y="1112"/>
                    </a:cubicBezTo>
                    <a:lnTo>
                      <a:pt x="9340" y="1112"/>
                    </a:lnTo>
                    <a:cubicBezTo>
                      <a:pt x="9959" y="1112"/>
                      <a:pt x="10452" y="619"/>
                      <a:pt x="10452" y="0"/>
                    </a:cubicBez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4"/>
              <p:cNvSpPr/>
              <p:nvPr/>
            </p:nvSpPr>
            <p:spPr>
              <a:xfrm>
                <a:off x="8567268" y="1688809"/>
                <a:ext cx="220666" cy="261896"/>
              </a:xfrm>
              <a:custGeom>
                <a:avLst/>
                <a:gdLst/>
                <a:ahLst/>
                <a:cxnLst/>
                <a:rect l="l" t="t" r="r" b="b"/>
                <a:pathLst>
                  <a:path w="2478" h="2941" extrusionOk="0">
                    <a:moveTo>
                      <a:pt x="1187" y="1"/>
                    </a:moveTo>
                    <a:cubicBezTo>
                      <a:pt x="1146" y="1"/>
                      <a:pt x="1104" y="4"/>
                      <a:pt x="1062" y="9"/>
                    </a:cubicBezTo>
                    <a:cubicBezTo>
                      <a:pt x="923" y="34"/>
                      <a:pt x="797" y="110"/>
                      <a:pt x="683" y="199"/>
                    </a:cubicBezTo>
                    <a:cubicBezTo>
                      <a:pt x="544" y="262"/>
                      <a:pt x="392" y="325"/>
                      <a:pt x="266" y="414"/>
                    </a:cubicBezTo>
                    <a:cubicBezTo>
                      <a:pt x="114" y="502"/>
                      <a:pt x="26" y="654"/>
                      <a:pt x="0" y="831"/>
                    </a:cubicBezTo>
                    <a:cubicBezTo>
                      <a:pt x="0" y="906"/>
                      <a:pt x="13" y="982"/>
                      <a:pt x="26" y="1058"/>
                    </a:cubicBezTo>
                    <a:cubicBezTo>
                      <a:pt x="76" y="1184"/>
                      <a:pt x="152" y="1311"/>
                      <a:pt x="190" y="1450"/>
                    </a:cubicBezTo>
                    <a:cubicBezTo>
                      <a:pt x="266" y="1690"/>
                      <a:pt x="354" y="1930"/>
                      <a:pt x="455" y="2157"/>
                    </a:cubicBezTo>
                    <a:lnTo>
                      <a:pt x="632" y="2941"/>
                    </a:lnTo>
                    <a:lnTo>
                      <a:pt x="2477" y="2499"/>
                    </a:lnTo>
                    <a:cubicBezTo>
                      <a:pt x="2427" y="2246"/>
                      <a:pt x="2376" y="1993"/>
                      <a:pt x="2313" y="1740"/>
                    </a:cubicBezTo>
                    <a:cubicBezTo>
                      <a:pt x="2288" y="1601"/>
                      <a:pt x="2225" y="1462"/>
                      <a:pt x="2199" y="1323"/>
                    </a:cubicBezTo>
                    <a:cubicBezTo>
                      <a:pt x="2187" y="1235"/>
                      <a:pt x="2225" y="1147"/>
                      <a:pt x="2288" y="1083"/>
                    </a:cubicBezTo>
                    <a:cubicBezTo>
                      <a:pt x="2364" y="1020"/>
                      <a:pt x="2439" y="957"/>
                      <a:pt x="2439" y="831"/>
                    </a:cubicBezTo>
                    <a:cubicBezTo>
                      <a:pt x="2439" y="767"/>
                      <a:pt x="2414" y="704"/>
                      <a:pt x="2364" y="654"/>
                    </a:cubicBezTo>
                    <a:cubicBezTo>
                      <a:pt x="2123" y="325"/>
                      <a:pt x="1757" y="98"/>
                      <a:pt x="1353" y="22"/>
                    </a:cubicBezTo>
                    <a:cubicBezTo>
                      <a:pt x="1301" y="7"/>
                      <a:pt x="1245" y="1"/>
                      <a:pt x="11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4"/>
              <p:cNvSpPr/>
              <p:nvPr/>
            </p:nvSpPr>
            <p:spPr>
              <a:xfrm>
                <a:off x="7276474" y="2085354"/>
                <a:ext cx="1145717" cy="1413847"/>
              </a:xfrm>
              <a:custGeom>
                <a:avLst/>
                <a:gdLst/>
                <a:ahLst/>
                <a:cxnLst/>
                <a:rect l="l" t="t" r="r" b="b"/>
                <a:pathLst>
                  <a:path w="12866" h="15877" extrusionOk="0">
                    <a:moveTo>
                      <a:pt x="8821" y="0"/>
                    </a:moveTo>
                    <a:cubicBezTo>
                      <a:pt x="7954" y="0"/>
                      <a:pt x="6875" y="76"/>
                      <a:pt x="5548" y="282"/>
                    </a:cubicBezTo>
                    <a:cubicBezTo>
                      <a:pt x="5548" y="282"/>
                      <a:pt x="2060" y="459"/>
                      <a:pt x="1" y="1293"/>
                    </a:cubicBezTo>
                    <a:lnTo>
                      <a:pt x="1" y="15877"/>
                    </a:lnTo>
                    <a:lnTo>
                      <a:pt x="12865" y="15864"/>
                    </a:lnTo>
                    <a:lnTo>
                      <a:pt x="11943" y="535"/>
                    </a:lnTo>
                    <a:cubicBezTo>
                      <a:pt x="11943" y="535"/>
                      <a:pt x="11134" y="0"/>
                      <a:pt x="8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4"/>
              <p:cNvSpPr/>
              <p:nvPr/>
            </p:nvSpPr>
            <p:spPr>
              <a:xfrm>
                <a:off x="8339921" y="1868514"/>
                <a:ext cx="753541" cy="1058715"/>
              </a:xfrm>
              <a:custGeom>
                <a:avLst/>
                <a:gdLst/>
                <a:ahLst/>
                <a:cxnLst/>
                <a:rect l="l" t="t" r="r" b="b"/>
                <a:pathLst>
                  <a:path w="8462" h="11889" extrusionOk="0">
                    <a:moveTo>
                      <a:pt x="5068" y="0"/>
                    </a:moveTo>
                    <a:lnTo>
                      <a:pt x="2819" y="152"/>
                    </a:lnTo>
                    <a:lnTo>
                      <a:pt x="3564" y="6180"/>
                    </a:lnTo>
                    <a:cubicBezTo>
                      <a:pt x="3008" y="5030"/>
                      <a:pt x="1" y="2970"/>
                      <a:pt x="1" y="2970"/>
                    </a:cubicBezTo>
                    <a:lnTo>
                      <a:pt x="1" y="2970"/>
                    </a:lnTo>
                    <a:lnTo>
                      <a:pt x="13" y="9845"/>
                    </a:lnTo>
                    <a:cubicBezTo>
                      <a:pt x="1644" y="10578"/>
                      <a:pt x="3312" y="11222"/>
                      <a:pt x="5030" y="11740"/>
                    </a:cubicBezTo>
                    <a:cubicBezTo>
                      <a:pt x="5369" y="11840"/>
                      <a:pt x="5682" y="11888"/>
                      <a:pt x="5968" y="11888"/>
                    </a:cubicBezTo>
                    <a:cubicBezTo>
                      <a:pt x="7710" y="11888"/>
                      <a:pt x="8461" y="10116"/>
                      <a:pt x="8038" y="7532"/>
                    </a:cubicBezTo>
                    <a:cubicBezTo>
                      <a:pt x="7532" y="4525"/>
                      <a:pt x="5068" y="0"/>
                      <a:pt x="50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4"/>
              <p:cNvSpPr/>
              <p:nvPr/>
            </p:nvSpPr>
            <p:spPr>
              <a:xfrm>
                <a:off x="6448211" y="3290927"/>
                <a:ext cx="1264955" cy="907152"/>
              </a:xfrm>
              <a:custGeom>
                <a:avLst/>
                <a:gdLst/>
                <a:ahLst/>
                <a:cxnLst/>
                <a:rect l="l" t="t" r="r" b="b"/>
                <a:pathLst>
                  <a:path w="14205" h="10187" extrusionOk="0">
                    <a:moveTo>
                      <a:pt x="999" y="1"/>
                    </a:moveTo>
                    <a:lnTo>
                      <a:pt x="1" y="8329"/>
                    </a:lnTo>
                    <a:lnTo>
                      <a:pt x="13093" y="10186"/>
                    </a:lnTo>
                    <a:lnTo>
                      <a:pt x="14205" y="1391"/>
                    </a:lnTo>
                    <a:lnTo>
                      <a:pt x="99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4"/>
              <p:cNvSpPr/>
              <p:nvPr/>
            </p:nvSpPr>
            <p:spPr>
              <a:xfrm>
                <a:off x="6874765" y="3813123"/>
                <a:ext cx="301612" cy="365283"/>
              </a:xfrm>
              <a:custGeom>
                <a:avLst/>
                <a:gdLst/>
                <a:ahLst/>
                <a:cxnLst/>
                <a:rect l="l" t="t" r="r" b="b"/>
                <a:pathLst>
                  <a:path w="3387" h="4102" extrusionOk="0">
                    <a:moveTo>
                      <a:pt x="0" y="1"/>
                    </a:moveTo>
                    <a:lnTo>
                      <a:pt x="619" y="2048"/>
                    </a:lnTo>
                    <a:cubicBezTo>
                      <a:pt x="594" y="2440"/>
                      <a:pt x="594" y="2831"/>
                      <a:pt x="619" y="3223"/>
                    </a:cubicBezTo>
                    <a:cubicBezTo>
                      <a:pt x="657" y="3514"/>
                      <a:pt x="1024" y="4070"/>
                      <a:pt x="1327" y="4095"/>
                    </a:cubicBezTo>
                    <a:cubicBezTo>
                      <a:pt x="1376" y="4099"/>
                      <a:pt x="1451" y="4101"/>
                      <a:pt x="1542" y="4101"/>
                    </a:cubicBezTo>
                    <a:cubicBezTo>
                      <a:pt x="2014" y="4101"/>
                      <a:pt x="2923" y="4045"/>
                      <a:pt x="3008" y="3918"/>
                    </a:cubicBezTo>
                    <a:cubicBezTo>
                      <a:pt x="3109" y="3766"/>
                      <a:pt x="2300" y="3008"/>
                      <a:pt x="2300" y="3008"/>
                    </a:cubicBezTo>
                    <a:lnTo>
                      <a:pt x="2300" y="3008"/>
                    </a:lnTo>
                    <a:cubicBezTo>
                      <a:pt x="2300" y="3008"/>
                      <a:pt x="2795" y="3267"/>
                      <a:pt x="3070" y="3267"/>
                    </a:cubicBezTo>
                    <a:cubicBezTo>
                      <a:pt x="3093" y="3267"/>
                      <a:pt x="3115" y="3265"/>
                      <a:pt x="3134" y="3261"/>
                    </a:cubicBezTo>
                    <a:cubicBezTo>
                      <a:pt x="3387" y="3210"/>
                      <a:pt x="2300" y="2465"/>
                      <a:pt x="2300" y="2465"/>
                    </a:cubicBezTo>
                    <a:lnTo>
                      <a:pt x="183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4"/>
              <p:cNvSpPr/>
              <p:nvPr/>
            </p:nvSpPr>
            <p:spPr>
              <a:xfrm>
                <a:off x="6663180" y="2200497"/>
                <a:ext cx="667430" cy="1743243"/>
              </a:xfrm>
              <a:custGeom>
                <a:avLst/>
                <a:gdLst/>
                <a:ahLst/>
                <a:cxnLst/>
                <a:rect l="l" t="t" r="r" b="b"/>
                <a:pathLst>
                  <a:path w="7495" h="19576" extrusionOk="0">
                    <a:moveTo>
                      <a:pt x="6888" y="0"/>
                    </a:moveTo>
                    <a:cubicBezTo>
                      <a:pt x="6888" y="0"/>
                      <a:pt x="5080" y="0"/>
                      <a:pt x="2048" y="5472"/>
                    </a:cubicBezTo>
                    <a:cubicBezTo>
                      <a:pt x="0" y="9162"/>
                      <a:pt x="620" y="9643"/>
                      <a:pt x="771" y="10856"/>
                    </a:cubicBezTo>
                    <a:cubicBezTo>
                      <a:pt x="923" y="12056"/>
                      <a:pt x="1542" y="18072"/>
                      <a:pt x="2136" y="19575"/>
                    </a:cubicBezTo>
                    <a:lnTo>
                      <a:pt x="5005" y="19575"/>
                    </a:lnTo>
                    <a:cubicBezTo>
                      <a:pt x="5005" y="19575"/>
                      <a:pt x="4790" y="10274"/>
                      <a:pt x="4929" y="9971"/>
                    </a:cubicBezTo>
                    <a:cubicBezTo>
                      <a:pt x="5080" y="9668"/>
                      <a:pt x="7039" y="6610"/>
                      <a:pt x="7039" y="6610"/>
                    </a:cubicBezTo>
                    <a:cubicBezTo>
                      <a:pt x="7039" y="6610"/>
                      <a:pt x="7494" y="3021"/>
                      <a:pt x="68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4"/>
              <p:cNvSpPr/>
              <p:nvPr/>
            </p:nvSpPr>
            <p:spPr>
              <a:xfrm>
                <a:off x="7216810" y="2489735"/>
                <a:ext cx="59753" cy="415329"/>
              </a:xfrm>
              <a:custGeom>
                <a:avLst/>
                <a:gdLst/>
                <a:ahLst/>
                <a:cxnLst/>
                <a:rect l="l" t="t" r="r" b="b"/>
                <a:pathLst>
                  <a:path w="671" h="4664" extrusionOk="0">
                    <a:moveTo>
                      <a:pt x="671" y="0"/>
                    </a:moveTo>
                    <a:lnTo>
                      <a:pt x="1" y="4663"/>
                    </a:lnTo>
                    <a:lnTo>
                      <a:pt x="671" y="3589"/>
                    </a:lnTo>
                    <a:lnTo>
                      <a:pt x="671" y="0"/>
                    </a:ln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4"/>
              <p:cNvSpPr/>
              <p:nvPr/>
            </p:nvSpPr>
            <p:spPr>
              <a:xfrm>
                <a:off x="8360225" y="2416535"/>
                <a:ext cx="133931" cy="393957"/>
              </a:xfrm>
              <a:custGeom>
                <a:avLst/>
                <a:gdLst/>
                <a:ahLst/>
                <a:cxnLst/>
                <a:rect l="l" t="t" r="r" b="b"/>
                <a:pathLst>
                  <a:path w="1504" h="4424" extrusionOk="0">
                    <a:moveTo>
                      <a:pt x="0" y="1"/>
                    </a:moveTo>
                    <a:lnTo>
                      <a:pt x="202" y="3880"/>
                    </a:lnTo>
                    <a:lnTo>
                      <a:pt x="1504" y="4424"/>
                    </a:lnTo>
                    <a:lnTo>
                      <a:pt x="0" y="1"/>
                    </a:ln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4"/>
              <p:cNvSpPr/>
              <p:nvPr/>
            </p:nvSpPr>
            <p:spPr>
              <a:xfrm>
                <a:off x="7571322" y="1593079"/>
                <a:ext cx="444270" cy="382381"/>
              </a:xfrm>
              <a:custGeom>
                <a:avLst/>
                <a:gdLst/>
                <a:ahLst/>
                <a:cxnLst/>
                <a:rect l="l" t="t" r="r" b="b"/>
                <a:pathLst>
                  <a:path w="4989" h="4294" extrusionOk="0">
                    <a:moveTo>
                      <a:pt x="3942" y="0"/>
                    </a:moveTo>
                    <a:cubicBezTo>
                      <a:pt x="3880" y="0"/>
                      <a:pt x="3817" y="8"/>
                      <a:pt x="3754" y="23"/>
                    </a:cubicBezTo>
                    <a:cubicBezTo>
                      <a:pt x="3212" y="161"/>
                      <a:pt x="3188" y="290"/>
                      <a:pt x="2939" y="290"/>
                    </a:cubicBezTo>
                    <a:cubicBezTo>
                      <a:pt x="2892" y="290"/>
                      <a:pt x="2836" y="285"/>
                      <a:pt x="2768" y="275"/>
                    </a:cubicBezTo>
                    <a:cubicBezTo>
                      <a:pt x="2596" y="250"/>
                      <a:pt x="2401" y="217"/>
                      <a:pt x="2215" y="217"/>
                    </a:cubicBezTo>
                    <a:cubicBezTo>
                      <a:pt x="1937" y="217"/>
                      <a:pt x="1678" y="291"/>
                      <a:pt x="1542" y="579"/>
                    </a:cubicBezTo>
                    <a:cubicBezTo>
                      <a:pt x="1315" y="1046"/>
                      <a:pt x="1037" y="1223"/>
                      <a:pt x="784" y="1261"/>
                    </a:cubicBezTo>
                    <a:cubicBezTo>
                      <a:pt x="531" y="1299"/>
                      <a:pt x="1" y="1665"/>
                      <a:pt x="241" y="2209"/>
                    </a:cubicBezTo>
                    <a:cubicBezTo>
                      <a:pt x="493" y="2752"/>
                      <a:pt x="658" y="2752"/>
                      <a:pt x="506" y="3169"/>
                    </a:cubicBezTo>
                    <a:cubicBezTo>
                      <a:pt x="367" y="3586"/>
                      <a:pt x="468" y="4054"/>
                      <a:pt x="1062" y="4117"/>
                    </a:cubicBezTo>
                    <a:cubicBezTo>
                      <a:pt x="1418" y="4156"/>
                      <a:pt x="1608" y="4294"/>
                      <a:pt x="1780" y="4294"/>
                    </a:cubicBezTo>
                    <a:cubicBezTo>
                      <a:pt x="1889" y="4294"/>
                      <a:pt x="1991" y="4238"/>
                      <a:pt x="2124" y="4067"/>
                    </a:cubicBezTo>
                    <a:cubicBezTo>
                      <a:pt x="2465" y="3612"/>
                      <a:pt x="1934" y="2765"/>
                      <a:pt x="1934" y="2765"/>
                    </a:cubicBezTo>
                    <a:lnTo>
                      <a:pt x="1934" y="2765"/>
                    </a:lnTo>
                    <a:cubicBezTo>
                      <a:pt x="1934" y="2765"/>
                      <a:pt x="2103" y="2905"/>
                      <a:pt x="2241" y="2905"/>
                    </a:cubicBezTo>
                    <a:cubicBezTo>
                      <a:pt x="2310" y="2905"/>
                      <a:pt x="2372" y="2870"/>
                      <a:pt x="2402" y="2765"/>
                    </a:cubicBezTo>
                    <a:cubicBezTo>
                      <a:pt x="2503" y="2449"/>
                      <a:pt x="2275" y="2158"/>
                      <a:pt x="2402" y="1956"/>
                    </a:cubicBezTo>
                    <a:cubicBezTo>
                      <a:pt x="2432" y="1912"/>
                      <a:pt x="2467" y="1895"/>
                      <a:pt x="2506" y="1895"/>
                    </a:cubicBezTo>
                    <a:cubicBezTo>
                      <a:pt x="2629" y="1895"/>
                      <a:pt x="2799" y="2065"/>
                      <a:pt x="3045" y="2065"/>
                    </a:cubicBezTo>
                    <a:cubicBezTo>
                      <a:pt x="3074" y="2065"/>
                      <a:pt x="3104" y="2062"/>
                      <a:pt x="3135" y="2057"/>
                    </a:cubicBezTo>
                    <a:cubicBezTo>
                      <a:pt x="3463" y="2002"/>
                      <a:pt x="3554" y="1692"/>
                      <a:pt x="3745" y="1692"/>
                    </a:cubicBezTo>
                    <a:cubicBezTo>
                      <a:pt x="3775" y="1692"/>
                      <a:pt x="3807" y="1699"/>
                      <a:pt x="3842" y="1716"/>
                    </a:cubicBezTo>
                    <a:cubicBezTo>
                      <a:pt x="3950" y="1765"/>
                      <a:pt x="4099" y="1814"/>
                      <a:pt x="4250" y="1814"/>
                    </a:cubicBezTo>
                    <a:cubicBezTo>
                      <a:pt x="4491" y="1814"/>
                      <a:pt x="4740" y="1690"/>
                      <a:pt x="4841" y="1248"/>
                    </a:cubicBezTo>
                    <a:cubicBezTo>
                      <a:pt x="4988" y="589"/>
                      <a:pt x="4501" y="0"/>
                      <a:pt x="39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4"/>
              <p:cNvSpPr/>
              <p:nvPr/>
            </p:nvSpPr>
            <p:spPr>
              <a:xfrm>
                <a:off x="7662777" y="1704126"/>
                <a:ext cx="323875" cy="305709"/>
              </a:xfrm>
              <a:custGeom>
                <a:avLst/>
                <a:gdLst/>
                <a:ahLst/>
                <a:cxnLst/>
                <a:rect l="l" t="t" r="r" b="b"/>
                <a:pathLst>
                  <a:path w="3637" h="3433" extrusionOk="0">
                    <a:moveTo>
                      <a:pt x="2134" y="1"/>
                    </a:moveTo>
                    <a:cubicBezTo>
                      <a:pt x="1701" y="1"/>
                      <a:pt x="1281" y="126"/>
                      <a:pt x="907" y="355"/>
                    </a:cubicBezTo>
                    <a:lnTo>
                      <a:pt x="907" y="1518"/>
                    </a:lnTo>
                    <a:cubicBezTo>
                      <a:pt x="856" y="1322"/>
                      <a:pt x="724" y="1235"/>
                      <a:pt x="577" y="1235"/>
                    </a:cubicBezTo>
                    <a:cubicBezTo>
                      <a:pt x="327" y="1235"/>
                      <a:pt x="35" y="1490"/>
                      <a:pt x="35" y="1897"/>
                    </a:cubicBezTo>
                    <a:cubicBezTo>
                      <a:pt x="0" y="2200"/>
                      <a:pt x="245" y="2471"/>
                      <a:pt x="552" y="2471"/>
                    </a:cubicBezTo>
                    <a:cubicBezTo>
                      <a:pt x="577" y="2471"/>
                      <a:pt x="603" y="2470"/>
                      <a:pt x="629" y="2466"/>
                    </a:cubicBezTo>
                    <a:lnTo>
                      <a:pt x="629" y="2946"/>
                    </a:lnTo>
                    <a:cubicBezTo>
                      <a:pt x="994" y="3266"/>
                      <a:pt x="1460" y="3433"/>
                      <a:pt x="1929" y="3433"/>
                    </a:cubicBezTo>
                    <a:cubicBezTo>
                      <a:pt x="2255" y="3433"/>
                      <a:pt x="2583" y="3352"/>
                      <a:pt x="2878" y="3186"/>
                    </a:cubicBezTo>
                    <a:cubicBezTo>
                      <a:pt x="3637" y="2744"/>
                      <a:pt x="3472" y="2011"/>
                      <a:pt x="3397" y="1253"/>
                    </a:cubicBezTo>
                    <a:cubicBezTo>
                      <a:pt x="3371" y="962"/>
                      <a:pt x="3346" y="659"/>
                      <a:pt x="3308" y="368"/>
                    </a:cubicBezTo>
                    <a:cubicBezTo>
                      <a:pt x="3308" y="368"/>
                      <a:pt x="2954" y="1"/>
                      <a:pt x="2196" y="1"/>
                    </a:cubicBezTo>
                    <a:cubicBezTo>
                      <a:pt x="2175" y="1"/>
                      <a:pt x="2155" y="1"/>
                      <a:pt x="21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4"/>
              <p:cNvSpPr/>
              <p:nvPr/>
            </p:nvSpPr>
            <p:spPr>
              <a:xfrm>
                <a:off x="7718790" y="1966381"/>
                <a:ext cx="173380" cy="235359"/>
              </a:xfrm>
              <a:custGeom>
                <a:avLst/>
                <a:gdLst/>
                <a:ahLst/>
                <a:cxnLst/>
                <a:rect l="l" t="t" r="r" b="b"/>
                <a:pathLst>
                  <a:path w="1947" h="2643" extrusionOk="0">
                    <a:moveTo>
                      <a:pt x="0" y="1"/>
                    </a:moveTo>
                    <a:lnTo>
                      <a:pt x="0" y="1707"/>
                    </a:lnTo>
                    <a:cubicBezTo>
                      <a:pt x="13" y="2225"/>
                      <a:pt x="442" y="2642"/>
                      <a:pt x="973" y="2642"/>
                    </a:cubicBezTo>
                    <a:cubicBezTo>
                      <a:pt x="1491" y="2642"/>
                      <a:pt x="1921" y="2225"/>
                      <a:pt x="1946" y="1707"/>
                    </a:cubicBezTo>
                    <a:lnTo>
                      <a:pt x="19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4"/>
              <p:cNvSpPr/>
              <p:nvPr/>
            </p:nvSpPr>
            <p:spPr>
              <a:xfrm>
                <a:off x="7571322" y="1594148"/>
                <a:ext cx="445250" cy="258779"/>
              </a:xfrm>
              <a:custGeom>
                <a:avLst/>
                <a:gdLst/>
                <a:ahLst/>
                <a:cxnLst/>
                <a:rect l="l" t="t" r="r" b="b"/>
                <a:pathLst>
                  <a:path w="5000" h="2906" extrusionOk="0">
                    <a:moveTo>
                      <a:pt x="3942" y="1"/>
                    </a:moveTo>
                    <a:cubicBezTo>
                      <a:pt x="3880" y="1"/>
                      <a:pt x="3817" y="8"/>
                      <a:pt x="3754" y="23"/>
                    </a:cubicBezTo>
                    <a:cubicBezTo>
                      <a:pt x="3207" y="152"/>
                      <a:pt x="3197" y="290"/>
                      <a:pt x="2936" y="290"/>
                    </a:cubicBezTo>
                    <a:cubicBezTo>
                      <a:pt x="2889" y="290"/>
                      <a:pt x="2835" y="286"/>
                      <a:pt x="2768" y="276"/>
                    </a:cubicBezTo>
                    <a:cubicBezTo>
                      <a:pt x="2590" y="246"/>
                      <a:pt x="2394" y="211"/>
                      <a:pt x="2208" y="211"/>
                    </a:cubicBezTo>
                    <a:cubicBezTo>
                      <a:pt x="1932" y="211"/>
                      <a:pt x="1678" y="287"/>
                      <a:pt x="1542" y="567"/>
                    </a:cubicBezTo>
                    <a:cubicBezTo>
                      <a:pt x="1315" y="1047"/>
                      <a:pt x="1037" y="1211"/>
                      <a:pt x="784" y="1262"/>
                    </a:cubicBezTo>
                    <a:cubicBezTo>
                      <a:pt x="531" y="1300"/>
                      <a:pt x="1" y="1666"/>
                      <a:pt x="241" y="2210"/>
                    </a:cubicBezTo>
                    <a:lnTo>
                      <a:pt x="1808" y="2210"/>
                    </a:lnTo>
                    <a:lnTo>
                      <a:pt x="1934" y="2766"/>
                    </a:lnTo>
                    <a:cubicBezTo>
                      <a:pt x="1934" y="2766"/>
                      <a:pt x="2103" y="2906"/>
                      <a:pt x="2241" y="2906"/>
                    </a:cubicBezTo>
                    <a:cubicBezTo>
                      <a:pt x="2310" y="2906"/>
                      <a:pt x="2372" y="2871"/>
                      <a:pt x="2402" y="2766"/>
                    </a:cubicBezTo>
                    <a:cubicBezTo>
                      <a:pt x="2503" y="2462"/>
                      <a:pt x="2275" y="2159"/>
                      <a:pt x="2402" y="1957"/>
                    </a:cubicBezTo>
                    <a:cubicBezTo>
                      <a:pt x="2432" y="1912"/>
                      <a:pt x="2467" y="1895"/>
                      <a:pt x="2506" y="1895"/>
                    </a:cubicBezTo>
                    <a:cubicBezTo>
                      <a:pt x="2627" y="1895"/>
                      <a:pt x="2792" y="2056"/>
                      <a:pt x="3029" y="2056"/>
                    </a:cubicBezTo>
                    <a:cubicBezTo>
                      <a:pt x="3063" y="2056"/>
                      <a:pt x="3098" y="2053"/>
                      <a:pt x="3135" y="2045"/>
                    </a:cubicBezTo>
                    <a:cubicBezTo>
                      <a:pt x="3462" y="1991"/>
                      <a:pt x="3554" y="1692"/>
                      <a:pt x="3743" y="1692"/>
                    </a:cubicBezTo>
                    <a:cubicBezTo>
                      <a:pt x="3773" y="1692"/>
                      <a:pt x="3806" y="1699"/>
                      <a:pt x="3842" y="1717"/>
                    </a:cubicBezTo>
                    <a:cubicBezTo>
                      <a:pt x="3943" y="1760"/>
                      <a:pt x="4087" y="1805"/>
                      <a:pt x="4236" y="1805"/>
                    </a:cubicBezTo>
                    <a:cubicBezTo>
                      <a:pt x="4480" y="1805"/>
                      <a:pt x="4739" y="1684"/>
                      <a:pt x="4841" y="1236"/>
                    </a:cubicBezTo>
                    <a:cubicBezTo>
                      <a:pt x="5000" y="588"/>
                      <a:pt x="4504" y="1"/>
                      <a:pt x="39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4"/>
              <p:cNvSpPr/>
              <p:nvPr/>
            </p:nvSpPr>
            <p:spPr>
              <a:xfrm>
                <a:off x="8480622" y="1573666"/>
                <a:ext cx="374811" cy="384963"/>
              </a:xfrm>
              <a:custGeom>
                <a:avLst/>
                <a:gdLst/>
                <a:ahLst/>
                <a:cxnLst/>
                <a:rect l="l" t="t" r="r" b="b"/>
                <a:pathLst>
                  <a:path w="4209" h="4323" extrusionOk="0">
                    <a:moveTo>
                      <a:pt x="2123" y="1"/>
                    </a:moveTo>
                    <a:lnTo>
                      <a:pt x="0" y="1327"/>
                    </a:lnTo>
                    <a:lnTo>
                      <a:pt x="3273" y="4322"/>
                    </a:lnTo>
                    <a:lnTo>
                      <a:pt x="4209" y="3526"/>
                    </a:lnTo>
                    <a:lnTo>
                      <a:pt x="21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4"/>
              <p:cNvSpPr/>
              <p:nvPr/>
            </p:nvSpPr>
            <p:spPr>
              <a:xfrm>
                <a:off x="8312939" y="944609"/>
                <a:ext cx="795662" cy="775447"/>
              </a:xfrm>
              <a:custGeom>
                <a:avLst/>
                <a:gdLst/>
                <a:ahLst/>
                <a:cxnLst/>
                <a:rect l="l" t="t" r="r" b="b"/>
                <a:pathLst>
                  <a:path w="8935" h="8708" extrusionOk="0">
                    <a:moveTo>
                      <a:pt x="3804" y="0"/>
                    </a:moveTo>
                    <a:lnTo>
                      <a:pt x="26" y="6521"/>
                    </a:lnTo>
                    <a:cubicBezTo>
                      <a:pt x="26" y="6521"/>
                      <a:pt x="0" y="7102"/>
                      <a:pt x="658" y="7873"/>
                    </a:cubicBezTo>
                    <a:cubicBezTo>
                      <a:pt x="1315" y="8644"/>
                      <a:pt x="1896" y="8707"/>
                      <a:pt x="1896" y="8707"/>
                    </a:cubicBezTo>
                    <a:lnTo>
                      <a:pt x="8935" y="6003"/>
                    </a:lnTo>
                    <a:lnTo>
                      <a:pt x="6142" y="3198"/>
                    </a:lnTo>
                    <a:lnTo>
                      <a:pt x="380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4"/>
              <p:cNvSpPr/>
              <p:nvPr/>
            </p:nvSpPr>
            <p:spPr>
              <a:xfrm>
                <a:off x="8257816" y="1535374"/>
                <a:ext cx="213898" cy="222981"/>
              </a:xfrm>
              <a:custGeom>
                <a:avLst/>
                <a:gdLst/>
                <a:ahLst/>
                <a:cxnLst/>
                <a:rect l="l" t="t" r="r" b="b"/>
                <a:pathLst>
                  <a:path w="2402" h="2504" extrusionOk="0">
                    <a:moveTo>
                      <a:pt x="657" y="1"/>
                    </a:moveTo>
                    <a:lnTo>
                      <a:pt x="25" y="1088"/>
                    </a:lnTo>
                    <a:cubicBezTo>
                      <a:pt x="25" y="1088"/>
                      <a:pt x="0" y="1467"/>
                      <a:pt x="430" y="1960"/>
                    </a:cubicBezTo>
                    <a:cubicBezTo>
                      <a:pt x="847" y="2465"/>
                      <a:pt x="1226" y="2503"/>
                      <a:pt x="1226" y="2503"/>
                    </a:cubicBezTo>
                    <a:lnTo>
                      <a:pt x="2401" y="2048"/>
                    </a:lnTo>
                    <a:cubicBezTo>
                      <a:pt x="2212" y="1998"/>
                      <a:pt x="1769" y="1821"/>
                      <a:pt x="1289" y="1239"/>
                    </a:cubicBezTo>
                    <a:cubicBezTo>
                      <a:pt x="796" y="671"/>
                      <a:pt x="683" y="203"/>
                      <a:pt x="6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4"/>
              <p:cNvSpPr/>
              <p:nvPr/>
            </p:nvSpPr>
            <p:spPr>
              <a:xfrm>
                <a:off x="8578489" y="866600"/>
                <a:ext cx="670814" cy="631454"/>
              </a:xfrm>
              <a:custGeom>
                <a:avLst/>
                <a:gdLst/>
                <a:ahLst/>
                <a:cxnLst/>
                <a:rect l="l" t="t" r="r" b="b"/>
                <a:pathLst>
                  <a:path w="7533" h="7091" extrusionOk="0">
                    <a:moveTo>
                      <a:pt x="2482" y="0"/>
                    </a:moveTo>
                    <a:cubicBezTo>
                      <a:pt x="1969" y="0"/>
                      <a:pt x="1502" y="148"/>
                      <a:pt x="1138" y="459"/>
                    </a:cubicBezTo>
                    <a:cubicBezTo>
                      <a:pt x="1" y="1420"/>
                      <a:pt x="266" y="3581"/>
                      <a:pt x="1719" y="5287"/>
                    </a:cubicBezTo>
                    <a:cubicBezTo>
                      <a:pt x="2710" y="6440"/>
                      <a:pt x="3985" y="7091"/>
                      <a:pt x="5057" y="7091"/>
                    </a:cubicBezTo>
                    <a:cubicBezTo>
                      <a:pt x="5571" y="7091"/>
                      <a:pt x="6039" y="6941"/>
                      <a:pt x="6408" y="6626"/>
                    </a:cubicBezTo>
                    <a:cubicBezTo>
                      <a:pt x="7533" y="5666"/>
                      <a:pt x="7267" y="3505"/>
                      <a:pt x="5814" y="1799"/>
                    </a:cubicBezTo>
                    <a:cubicBezTo>
                      <a:pt x="4831" y="645"/>
                      <a:pt x="3554" y="0"/>
                      <a:pt x="24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4"/>
              <p:cNvSpPr/>
              <p:nvPr/>
            </p:nvSpPr>
            <p:spPr>
              <a:xfrm>
                <a:off x="8625775" y="910235"/>
                <a:ext cx="576243" cy="543739"/>
              </a:xfrm>
              <a:custGeom>
                <a:avLst/>
                <a:gdLst/>
                <a:ahLst/>
                <a:cxnLst/>
                <a:rect l="l" t="t" r="r" b="b"/>
                <a:pathLst>
                  <a:path w="6471" h="6106" extrusionOk="0">
                    <a:moveTo>
                      <a:pt x="2132" y="0"/>
                    </a:moveTo>
                    <a:cubicBezTo>
                      <a:pt x="1691" y="0"/>
                      <a:pt x="1289" y="129"/>
                      <a:pt x="974" y="399"/>
                    </a:cubicBezTo>
                    <a:cubicBezTo>
                      <a:pt x="1" y="1233"/>
                      <a:pt x="228" y="3091"/>
                      <a:pt x="1479" y="4557"/>
                    </a:cubicBezTo>
                    <a:cubicBezTo>
                      <a:pt x="2325" y="5547"/>
                      <a:pt x="3424" y="6105"/>
                      <a:pt x="4349" y="6105"/>
                    </a:cubicBezTo>
                    <a:cubicBezTo>
                      <a:pt x="4792" y="6105"/>
                      <a:pt x="5195" y="5977"/>
                      <a:pt x="5510" y="5707"/>
                    </a:cubicBezTo>
                    <a:cubicBezTo>
                      <a:pt x="6471" y="4885"/>
                      <a:pt x="6243" y="3015"/>
                      <a:pt x="4992" y="1549"/>
                    </a:cubicBezTo>
                    <a:cubicBezTo>
                      <a:pt x="4147" y="558"/>
                      <a:pt x="3053" y="0"/>
                      <a:pt x="2132" y="0"/>
                    </a:cubicBez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4"/>
              <p:cNvSpPr/>
              <p:nvPr/>
            </p:nvSpPr>
            <p:spPr>
              <a:xfrm>
                <a:off x="8675287" y="1121286"/>
                <a:ext cx="276946" cy="288166"/>
              </a:xfrm>
              <a:custGeom>
                <a:avLst/>
                <a:gdLst/>
                <a:ahLst/>
                <a:cxnLst/>
                <a:rect l="l" t="t" r="r" b="b"/>
                <a:pathLst>
                  <a:path w="3110" h="3236" extrusionOk="0">
                    <a:moveTo>
                      <a:pt x="2098" y="0"/>
                    </a:moveTo>
                    <a:lnTo>
                      <a:pt x="1" y="607"/>
                    </a:lnTo>
                    <a:cubicBezTo>
                      <a:pt x="215" y="1188"/>
                      <a:pt x="519" y="1719"/>
                      <a:pt x="923" y="2187"/>
                    </a:cubicBezTo>
                    <a:cubicBezTo>
                      <a:pt x="1214" y="2528"/>
                      <a:pt x="1542" y="2831"/>
                      <a:pt x="1909" y="3084"/>
                    </a:cubicBezTo>
                    <a:lnTo>
                      <a:pt x="2149" y="3236"/>
                    </a:lnTo>
                    <a:lnTo>
                      <a:pt x="3109" y="1188"/>
                    </a:lnTo>
                    <a:lnTo>
                      <a:pt x="2604" y="594"/>
                    </a:lnTo>
                    <a:lnTo>
                      <a:pt x="20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p:nvPr/>
            </p:nvSpPr>
            <p:spPr>
              <a:xfrm>
                <a:off x="8846354" y="1114697"/>
                <a:ext cx="121642" cy="116121"/>
              </a:xfrm>
              <a:custGeom>
                <a:avLst/>
                <a:gdLst/>
                <a:ahLst/>
                <a:cxnLst/>
                <a:rect l="l" t="t" r="r" b="b"/>
                <a:pathLst>
                  <a:path w="1366" h="1304" extrusionOk="0">
                    <a:moveTo>
                      <a:pt x="360" y="0"/>
                    </a:moveTo>
                    <a:cubicBezTo>
                      <a:pt x="289" y="0"/>
                      <a:pt x="226" y="20"/>
                      <a:pt x="177" y="62"/>
                    </a:cubicBezTo>
                    <a:cubicBezTo>
                      <a:pt x="0" y="213"/>
                      <a:pt x="89" y="618"/>
                      <a:pt x="367" y="934"/>
                    </a:cubicBezTo>
                    <a:cubicBezTo>
                      <a:pt x="572" y="1167"/>
                      <a:pt x="832" y="1303"/>
                      <a:pt x="1020" y="1303"/>
                    </a:cubicBezTo>
                    <a:cubicBezTo>
                      <a:pt x="1087" y="1303"/>
                      <a:pt x="1145" y="1286"/>
                      <a:pt x="1188" y="1250"/>
                    </a:cubicBezTo>
                    <a:cubicBezTo>
                      <a:pt x="1365" y="1098"/>
                      <a:pt x="1289" y="706"/>
                      <a:pt x="999" y="378"/>
                    </a:cubicBezTo>
                    <a:cubicBezTo>
                      <a:pt x="797" y="139"/>
                      <a:pt x="548" y="0"/>
                      <a:pt x="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4"/>
              <p:cNvSpPr/>
              <p:nvPr/>
            </p:nvSpPr>
            <p:spPr>
              <a:xfrm>
                <a:off x="8657299" y="1656662"/>
                <a:ext cx="187985" cy="170442"/>
              </a:xfrm>
              <a:custGeom>
                <a:avLst/>
                <a:gdLst/>
                <a:ahLst/>
                <a:cxnLst/>
                <a:rect l="l" t="t" r="r" b="b"/>
                <a:pathLst>
                  <a:path w="2111" h="1914" extrusionOk="0">
                    <a:moveTo>
                      <a:pt x="799" y="0"/>
                    </a:moveTo>
                    <a:cubicBezTo>
                      <a:pt x="789" y="0"/>
                      <a:pt x="780" y="1"/>
                      <a:pt x="771" y="4"/>
                    </a:cubicBezTo>
                    <a:cubicBezTo>
                      <a:pt x="771" y="4"/>
                      <a:pt x="177" y="54"/>
                      <a:pt x="76" y="307"/>
                    </a:cubicBezTo>
                    <a:cubicBezTo>
                      <a:pt x="0" y="497"/>
                      <a:pt x="708" y="1280"/>
                      <a:pt x="1100" y="1672"/>
                    </a:cubicBezTo>
                    <a:cubicBezTo>
                      <a:pt x="1241" y="1836"/>
                      <a:pt x="1447" y="1913"/>
                      <a:pt x="1658" y="1913"/>
                    </a:cubicBezTo>
                    <a:cubicBezTo>
                      <a:pt x="1674" y="1913"/>
                      <a:pt x="1690" y="1913"/>
                      <a:pt x="1706" y="1912"/>
                    </a:cubicBezTo>
                    <a:cubicBezTo>
                      <a:pt x="1909" y="1874"/>
                      <a:pt x="2111" y="1836"/>
                      <a:pt x="2111" y="1735"/>
                    </a:cubicBezTo>
                    <a:cubicBezTo>
                      <a:pt x="2111" y="1550"/>
                      <a:pt x="1152" y="0"/>
                      <a:pt x="7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 name="Picture 5">
            <a:extLst>
              <a:ext uri="{FF2B5EF4-FFF2-40B4-BE49-F238E27FC236}">
                <a16:creationId xmlns:a16="http://schemas.microsoft.com/office/drawing/2014/main" id="{F6860935-C625-C03F-C696-B0F7E3D86565}"/>
              </a:ext>
            </a:extLst>
          </p:cNvPr>
          <p:cNvPicPr>
            <a:picLocks noChangeAspect="1"/>
          </p:cNvPicPr>
          <p:nvPr/>
        </p:nvPicPr>
        <p:blipFill>
          <a:blip r:embed="rId3"/>
          <a:stretch>
            <a:fillRect/>
          </a:stretch>
        </p:blipFill>
        <p:spPr>
          <a:xfrm>
            <a:off x="4341118" y="188726"/>
            <a:ext cx="3983300" cy="39833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Google Shape;1194;p63"/>
          <p:cNvSpPr/>
          <p:nvPr/>
        </p:nvSpPr>
        <p:spPr>
          <a:xfrm rot="8557043">
            <a:off x="-5238153" y="2849257"/>
            <a:ext cx="8875929" cy="4592924"/>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63"/>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t>Our team</a:t>
            </a:r>
            <a:endParaRPr/>
          </a:p>
        </p:txBody>
      </p:sp>
      <p:sp>
        <p:nvSpPr>
          <p:cNvPr id="1203" name="Google Shape;1203;p63"/>
          <p:cNvSpPr/>
          <p:nvPr/>
        </p:nvSpPr>
        <p:spPr>
          <a:xfrm>
            <a:off x="5178849" y="7269758"/>
            <a:ext cx="55" cy="215928"/>
          </a:xfrm>
          <a:custGeom>
            <a:avLst/>
            <a:gdLst/>
            <a:ahLst/>
            <a:cxnLst/>
            <a:rect l="l" t="t" r="r" b="b"/>
            <a:pathLst>
              <a:path w="1" h="3954" fill="none" extrusionOk="0">
                <a:moveTo>
                  <a:pt x="0" y="0"/>
                </a:moveTo>
                <a:lnTo>
                  <a:pt x="0" y="3954"/>
                </a:lnTo>
              </a:path>
            </a:pathLst>
          </a:custGeom>
          <a:noFill/>
          <a:ln w="1450" cap="flat" cmpd="sng">
            <a:solidFill>
              <a:srgbClr val="474BEF"/>
            </a:solidFill>
            <a:prstDash val="solid"/>
            <a:miter lim="44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63"/>
          <p:cNvSpPr/>
          <p:nvPr/>
        </p:nvSpPr>
        <p:spPr>
          <a:xfrm rot="5033592">
            <a:off x="-1596902" y="1206084"/>
            <a:ext cx="4036880" cy="1575348"/>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nvGrpSpPr>
          <p:cNvPr id="1205" name="Google Shape;1205;p63"/>
          <p:cNvGrpSpPr/>
          <p:nvPr/>
        </p:nvGrpSpPr>
        <p:grpSpPr>
          <a:xfrm>
            <a:off x="842575" y="1815901"/>
            <a:ext cx="2256600" cy="2658099"/>
            <a:chOff x="842575" y="1815901"/>
            <a:chExt cx="2256600" cy="2658099"/>
          </a:xfrm>
        </p:grpSpPr>
        <p:grpSp>
          <p:nvGrpSpPr>
            <p:cNvPr id="1206" name="Google Shape;1206;p63"/>
            <p:cNvGrpSpPr/>
            <p:nvPr/>
          </p:nvGrpSpPr>
          <p:grpSpPr>
            <a:xfrm>
              <a:off x="1097950" y="1815901"/>
              <a:ext cx="1944021" cy="1915504"/>
              <a:chOff x="1097950" y="1815901"/>
              <a:chExt cx="1944021" cy="1915504"/>
            </a:xfrm>
          </p:grpSpPr>
          <p:sp>
            <p:nvSpPr>
              <p:cNvPr id="1207" name="Google Shape;1207;p63"/>
              <p:cNvSpPr/>
              <p:nvPr/>
            </p:nvSpPr>
            <p:spPr>
              <a:xfrm>
                <a:off x="2124334" y="2238388"/>
                <a:ext cx="735471" cy="190908"/>
              </a:xfrm>
              <a:custGeom>
                <a:avLst/>
                <a:gdLst/>
                <a:ahLst/>
                <a:cxnLst/>
                <a:rect l="l" t="t" r="r" b="b"/>
                <a:pathLst>
                  <a:path w="15645" h="4061" extrusionOk="0">
                    <a:moveTo>
                      <a:pt x="7795" y="0"/>
                    </a:moveTo>
                    <a:cubicBezTo>
                      <a:pt x="6767" y="0"/>
                      <a:pt x="5735" y="168"/>
                      <a:pt x="4711" y="500"/>
                    </a:cubicBezTo>
                    <a:cubicBezTo>
                      <a:pt x="1983" y="1382"/>
                      <a:pt x="267" y="3121"/>
                      <a:pt x="192" y="3196"/>
                    </a:cubicBezTo>
                    <a:cubicBezTo>
                      <a:pt x="0" y="3392"/>
                      <a:pt x="0" y="3713"/>
                      <a:pt x="201" y="3909"/>
                    </a:cubicBezTo>
                    <a:cubicBezTo>
                      <a:pt x="299" y="4006"/>
                      <a:pt x="427" y="4054"/>
                      <a:pt x="555" y="4054"/>
                    </a:cubicBezTo>
                    <a:cubicBezTo>
                      <a:pt x="687" y="4054"/>
                      <a:pt x="818" y="4003"/>
                      <a:pt x="918" y="3901"/>
                    </a:cubicBezTo>
                    <a:cubicBezTo>
                      <a:pt x="936" y="3887"/>
                      <a:pt x="2532" y="2269"/>
                      <a:pt x="5023" y="1463"/>
                    </a:cubicBezTo>
                    <a:cubicBezTo>
                      <a:pt x="5945" y="1162"/>
                      <a:pt x="6872" y="1011"/>
                      <a:pt x="7792" y="1011"/>
                    </a:cubicBezTo>
                    <a:cubicBezTo>
                      <a:pt x="8319" y="1011"/>
                      <a:pt x="8844" y="1060"/>
                      <a:pt x="9364" y="1159"/>
                    </a:cubicBezTo>
                    <a:cubicBezTo>
                      <a:pt x="11165" y="1494"/>
                      <a:pt x="12939" y="2425"/>
                      <a:pt x="14628" y="3927"/>
                    </a:cubicBezTo>
                    <a:cubicBezTo>
                      <a:pt x="14717" y="4008"/>
                      <a:pt x="14838" y="4052"/>
                      <a:pt x="14963" y="4057"/>
                    </a:cubicBezTo>
                    <a:lnTo>
                      <a:pt x="14963" y="4061"/>
                    </a:lnTo>
                    <a:cubicBezTo>
                      <a:pt x="15426" y="4057"/>
                      <a:pt x="15645" y="3482"/>
                      <a:pt x="15297" y="3174"/>
                    </a:cubicBezTo>
                    <a:cubicBezTo>
                      <a:pt x="13469" y="1552"/>
                      <a:pt x="11535" y="535"/>
                      <a:pt x="9552" y="165"/>
                    </a:cubicBezTo>
                    <a:cubicBezTo>
                      <a:pt x="8969" y="55"/>
                      <a:pt x="8383" y="0"/>
                      <a:pt x="779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63"/>
              <p:cNvSpPr/>
              <p:nvPr/>
            </p:nvSpPr>
            <p:spPr>
              <a:xfrm>
                <a:off x="2241667" y="2365734"/>
                <a:ext cx="500798" cy="141124"/>
              </a:xfrm>
              <a:custGeom>
                <a:avLst/>
                <a:gdLst/>
                <a:ahLst/>
                <a:cxnLst/>
                <a:rect l="l" t="t" r="r" b="b"/>
                <a:pathLst>
                  <a:path w="10653" h="3002" extrusionOk="0">
                    <a:moveTo>
                      <a:pt x="5277" y="1"/>
                    </a:moveTo>
                    <a:cubicBezTo>
                      <a:pt x="4500" y="1"/>
                      <a:pt x="3802" y="141"/>
                      <a:pt x="3214" y="331"/>
                    </a:cubicBezTo>
                    <a:cubicBezTo>
                      <a:pt x="1395" y="924"/>
                      <a:pt x="241" y="2087"/>
                      <a:pt x="196" y="2136"/>
                    </a:cubicBezTo>
                    <a:cubicBezTo>
                      <a:pt x="0" y="2337"/>
                      <a:pt x="4" y="2658"/>
                      <a:pt x="201" y="2854"/>
                    </a:cubicBezTo>
                    <a:cubicBezTo>
                      <a:pt x="299" y="2950"/>
                      <a:pt x="427" y="2998"/>
                      <a:pt x="554" y="2998"/>
                    </a:cubicBezTo>
                    <a:cubicBezTo>
                      <a:pt x="686" y="2998"/>
                      <a:pt x="818" y="2947"/>
                      <a:pt x="918" y="2845"/>
                    </a:cubicBezTo>
                    <a:cubicBezTo>
                      <a:pt x="1676" y="2141"/>
                      <a:pt x="2581" y="1606"/>
                      <a:pt x="3566" y="1285"/>
                    </a:cubicBezTo>
                    <a:cubicBezTo>
                      <a:pt x="4146" y="1101"/>
                      <a:pt x="4722" y="1009"/>
                      <a:pt x="5294" y="1009"/>
                    </a:cubicBezTo>
                    <a:cubicBezTo>
                      <a:pt x="6781" y="1009"/>
                      <a:pt x="8234" y="1632"/>
                      <a:pt x="9632" y="2872"/>
                    </a:cubicBezTo>
                    <a:cubicBezTo>
                      <a:pt x="9725" y="2952"/>
                      <a:pt x="9846" y="3001"/>
                      <a:pt x="9966" y="3001"/>
                    </a:cubicBezTo>
                    <a:lnTo>
                      <a:pt x="9971" y="2997"/>
                    </a:lnTo>
                    <a:cubicBezTo>
                      <a:pt x="10434" y="2997"/>
                      <a:pt x="10653" y="2422"/>
                      <a:pt x="10305" y="2114"/>
                    </a:cubicBezTo>
                    <a:cubicBezTo>
                      <a:pt x="8485" y="501"/>
                      <a:pt x="6741" y="1"/>
                      <a:pt x="52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3"/>
              <p:cNvSpPr/>
              <p:nvPr/>
            </p:nvSpPr>
            <p:spPr>
              <a:xfrm>
                <a:off x="2352043" y="2497169"/>
                <a:ext cx="279804" cy="94396"/>
              </a:xfrm>
              <a:custGeom>
                <a:avLst/>
                <a:gdLst/>
                <a:ahLst/>
                <a:cxnLst/>
                <a:rect l="l" t="t" r="r" b="b"/>
                <a:pathLst>
                  <a:path w="5952" h="2008" extrusionOk="0">
                    <a:moveTo>
                      <a:pt x="2926" y="0"/>
                    </a:moveTo>
                    <a:cubicBezTo>
                      <a:pt x="2508" y="0"/>
                      <a:pt x="2132" y="76"/>
                      <a:pt x="1815" y="178"/>
                    </a:cubicBezTo>
                    <a:cubicBezTo>
                      <a:pt x="1209" y="379"/>
                      <a:pt x="661" y="709"/>
                      <a:pt x="197" y="1146"/>
                    </a:cubicBezTo>
                    <a:cubicBezTo>
                      <a:pt x="1" y="1346"/>
                      <a:pt x="5" y="1667"/>
                      <a:pt x="206" y="1863"/>
                    </a:cubicBezTo>
                    <a:cubicBezTo>
                      <a:pt x="305" y="1960"/>
                      <a:pt x="432" y="2007"/>
                      <a:pt x="560" y="2007"/>
                    </a:cubicBezTo>
                    <a:cubicBezTo>
                      <a:pt x="692" y="2007"/>
                      <a:pt x="824" y="1956"/>
                      <a:pt x="924" y="1854"/>
                    </a:cubicBezTo>
                    <a:cubicBezTo>
                      <a:pt x="1276" y="1529"/>
                      <a:pt x="1699" y="1279"/>
                      <a:pt x="2158" y="1132"/>
                    </a:cubicBezTo>
                    <a:cubicBezTo>
                      <a:pt x="2415" y="1053"/>
                      <a:pt x="2671" y="1013"/>
                      <a:pt x="2925" y="1013"/>
                    </a:cubicBezTo>
                    <a:cubicBezTo>
                      <a:pt x="3609" y="1013"/>
                      <a:pt x="4280" y="1301"/>
                      <a:pt x="4930" y="1877"/>
                    </a:cubicBezTo>
                    <a:cubicBezTo>
                      <a:pt x="5024" y="1961"/>
                      <a:pt x="5144" y="2006"/>
                      <a:pt x="5265" y="2006"/>
                    </a:cubicBezTo>
                    <a:lnTo>
                      <a:pt x="5269" y="2006"/>
                    </a:lnTo>
                    <a:cubicBezTo>
                      <a:pt x="5733" y="2006"/>
                      <a:pt x="5951" y="1431"/>
                      <a:pt x="5604" y="1123"/>
                    </a:cubicBezTo>
                    <a:cubicBezTo>
                      <a:pt x="4639" y="266"/>
                      <a:pt x="3708" y="0"/>
                      <a:pt x="29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63"/>
              <p:cNvSpPr/>
              <p:nvPr/>
            </p:nvSpPr>
            <p:spPr>
              <a:xfrm>
                <a:off x="2459740" y="2623574"/>
                <a:ext cx="64592" cy="48796"/>
              </a:xfrm>
              <a:custGeom>
                <a:avLst/>
                <a:gdLst/>
                <a:ahLst/>
                <a:cxnLst/>
                <a:rect l="l" t="t" r="r" b="b"/>
                <a:pathLst>
                  <a:path w="1374" h="1038" extrusionOk="0">
                    <a:moveTo>
                      <a:pt x="621" y="0"/>
                    </a:moveTo>
                    <a:cubicBezTo>
                      <a:pt x="466" y="0"/>
                      <a:pt x="312" y="59"/>
                      <a:pt x="197" y="177"/>
                    </a:cubicBezTo>
                    <a:cubicBezTo>
                      <a:pt x="1" y="378"/>
                      <a:pt x="5" y="698"/>
                      <a:pt x="201" y="895"/>
                    </a:cubicBezTo>
                    <a:cubicBezTo>
                      <a:pt x="349" y="984"/>
                      <a:pt x="518" y="1033"/>
                      <a:pt x="687" y="1037"/>
                    </a:cubicBezTo>
                    <a:lnTo>
                      <a:pt x="692" y="1037"/>
                    </a:lnTo>
                    <a:cubicBezTo>
                      <a:pt x="1155" y="1037"/>
                      <a:pt x="1374" y="462"/>
                      <a:pt x="1026" y="155"/>
                    </a:cubicBezTo>
                    <a:cubicBezTo>
                      <a:pt x="910" y="52"/>
                      <a:pt x="765" y="0"/>
                      <a:pt x="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63"/>
              <p:cNvSpPr/>
              <p:nvPr/>
            </p:nvSpPr>
            <p:spPr>
              <a:xfrm>
                <a:off x="1097950" y="1815901"/>
                <a:ext cx="903109" cy="1433429"/>
              </a:xfrm>
              <a:custGeom>
                <a:avLst/>
                <a:gdLst/>
                <a:ahLst/>
                <a:cxnLst/>
                <a:rect l="l" t="t" r="r" b="b"/>
                <a:pathLst>
                  <a:path w="19211" h="30492" extrusionOk="0">
                    <a:moveTo>
                      <a:pt x="945" y="1"/>
                    </a:moveTo>
                    <a:cubicBezTo>
                      <a:pt x="423" y="1"/>
                      <a:pt x="0" y="424"/>
                      <a:pt x="0" y="946"/>
                    </a:cubicBezTo>
                    <a:lnTo>
                      <a:pt x="0" y="29547"/>
                    </a:lnTo>
                    <a:cubicBezTo>
                      <a:pt x="0" y="30073"/>
                      <a:pt x="423" y="30492"/>
                      <a:pt x="945" y="30492"/>
                    </a:cubicBezTo>
                    <a:lnTo>
                      <a:pt x="18261" y="30492"/>
                    </a:lnTo>
                    <a:cubicBezTo>
                      <a:pt x="18787" y="30492"/>
                      <a:pt x="19210" y="30073"/>
                      <a:pt x="19210" y="29547"/>
                    </a:cubicBezTo>
                    <a:lnTo>
                      <a:pt x="19210" y="946"/>
                    </a:lnTo>
                    <a:cubicBezTo>
                      <a:pt x="19210" y="424"/>
                      <a:pt x="18787" y="1"/>
                      <a:pt x="182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63"/>
              <p:cNvSpPr/>
              <p:nvPr/>
            </p:nvSpPr>
            <p:spPr>
              <a:xfrm>
                <a:off x="1156382" y="1871653"/>
                <a:ext cx="784503" cy="1317361"/>
              </a:xfrm>
              <a:custGeom>
                <a:avLst/>
                <a:gdLst/>
                <a:ahLst/>
                <a:cxnLst/>
                <a:rect l="l" t="t" r="r" b="b"/>
                <a:pathLst>
                  <a:path w="16688" h="28023" extrusionOk="0">
                    <a:moveTo>
                      <a:pt x="259" y="0"/>
                    </a:moveTo>
                    <a:cubicBezTo>
                      <a:pt x="116" y="0"/>
                      <a:pt x="1" y="116"/>
                      <a:pt x="1" y="259"/>
                    </a:cubicBezTo>
                    <a:lnTo>
                      <a:pt x="1" y="27764"/>
                    </a:lnTo>
                    <a:cubicBezTo>
                      <a:pt x="1" y="27906"/>
                      <a:pt x="116" y="28022"/>
                      <a:pt x="259" y="28022"/>
                    </a:cubicBezTo>
                    <a:lnTo>
                      <a:pt x="16429" y="28022"/>
                    </a:lnTo>
                    <a:cubicBezTo>
                      <a:pt x="16572" y="28022"/>
                      <a:pt x="16688" y="27906"/>
                      <a:pt x="16688" y="27764"/>
                    </a:cubicBezTo>
                    <a:lnTo>
                      <a:pt x="16688" y="259"/>
                    </a:lnTo>
                    <a:cubicBezTo>
                      <a:pt x="16688" y="116"/>
                      <a:pt x="16572" y="0"/>
                      <a:pt x="164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63"/>
              <p:cNvSpPr/>
              <p:nvPr/>
            </p:nvSpPr>
            <p:spPr>
              <a:xfrm>
                <a:off x="1194318" y="1984802"/>
                <a:ext cx="552791" cy="171445"/>
              </a:xfrm>
              <a:custGeom>
                <a:avLst/>
                <a:gdLst/>
                <a:ahLst/>
                <a:cxnLst/>
                <a:rect l="l" t="t" r="r" b="b"/>
                <a:pathLst>
                  <a:path w="11759" h="3647" extrusionOk="0">
                    <a:moveTo>
                      <a:pt x="615" y="0"/>
                    </a:moveTo>
                    <a:cubicBezTo>
                      <a:pt x="277" y="0"/>
                      <a:pt x="0" y="277"/>
                      <a:pt x="0" y="620"/>
                    </a:cubicBezTo>
                    <a:lnTo>
                      <a:pt x="0" y="3031"/>
                    </a:lnTo>
                    <a:cubicBezTo>
                      <a:pt x="0" y="3374"/>
                      <a:pt x="277" y="3646"/>
                      <a:pt x="615" y="3646"/>
                    </a:cubicBezTo>
                    <a:lnTo>
                      <a:pt x="11139" y="3646"/>
                    </a:lnTo>
                    <a:cubicBezTo>
                      <a:pt x="11482" y="3646"/>
                      <a:pt x="11758" y="3374"/>
                      <a:pt x="11758" y="3031"/>
                    </a:cubicBezTo>
                    <a:lnTo>
                      <a:pt x="11758" y="620"/>
                    </a:lnTo>
                    <a:cubicBezTo>
                      <a:pt x="11758" y="277"/>
                      <a:pt x="11482" y="0"/>
                      <a:pt x="11139" y="0"/>
                    </a:cubicBez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63"/>
              <p:cNvSpPr/>
              <p:nvPr/>
            </p:nvSpPr>
            <p:spPr>
              <a:xfrm>
                <a:off x="1226142" y="2020810"/>
                <a:ext cx="489092" cy="9919"/>
              </a:xfrm>
              <a:custGeom>
                <a:avLst/>
                <a:gdLst/>
                <a:ahLst/>
                <a:cxnLst/>
                <a:rect l="l" t="t" r="r" b="b"/>
                <a:pathLst>
                  <a:path w="10404" h="211" extrusionOk="0">
                    <a:moveTo>
                      <a:pt x="1" y="1"/>
                    </a:moveTo>
                    <a:lnTo>
                      <a:pt x="1" y="210"/>
                    </a:lnTo>
                    <a:lnTo>
                      <a:pt x="10404" y="210"/>
                    </a:lnTo>
                    <a:lnTo>
                      <a:pt x="104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63"/>
              <p:cNvSpPr/>
              <p:nvPr/>
            </p:nvSpPr>
            <p:spPr>
              <a:xfrm>
                <a:off x="1226142" y="2050566"/>
                <a:ext cx="199322" cy="10107"/>
              </a:xfrm>
              <a:custGeom>
                <a:avLst/>
                <a:gdLst/>
                <a:ahLst/>
                <a:cxnLst/>
                <a:rect l="l" t="t" r="r" b="b"/>
                <a:pathLst>
                  <a:path w="4240" h="215" extrusionOk="0">
                    <a:moveTo>
                      <a:pt x="1" y="1"/>
                    </a:moveTo>
                    <a:lnTo>
                      <a:pt x="1" y="215"/>
                    </a:lnTo>
                    <a:lnTo>
                      <a:pt x="4239" y="215"/>
                    </a:lnTo>
                    <a:lnTo>
                      <a:pt x="423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63"/>
              <p:cNvSpPr/>
              <p:nvPr/>
            </p:nvSpPr>
            <p:spPr>
              <a:xfrm>
                <a:off x="1450138" y="2050566"/>
                <a:ext cx="265089" cy="10107"/>
              </a:xfrm>
              <a:custGeom>
                <a:avLst/>
                <a:gdLst/>
                <a:ahLst/>
                <a:cxnLst/>
                <a:rect l="l" t="t" r="r" b="b"/>
                <a:pathLst>
                  <a:path w="5639" h="215" extrusionOk="0">
                    <a:moveTo>
                      <a:pt x="0" y="1"/>
                    </a:moveTo>
                    <a:lnTo>
                      <a:pt x="0" y="215"/>
                    </a:lnTo>
                    <a:lnTo>
                      <a:pt x="5639" y="215"/>
                    </a:lnTo>
                    <a:lnTo>
                      <a:pt x="563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63"/>
              <p:cNvSpPr/>
              <p:nvPr/>
            </p:nvSpPr>
            <p:spPr>
              <a:xfrm>
                <a:off x="1226142" y="2080558"/>
                <a:ext cx="489092" cy="9872"/>
              </a:xfrm>
              <a:custGeom>
                <a:avLst/>
                <a:gdLst/>
                <a:ahLst/>
                <a:cxnLst/>
                <a:rect l="l" t="t" r="r" b="b"/>
                <a:pathLst>
                  <a:path w="10404" h="210" extrusionOk="0">
                    <a:moveTo>
                      <a:pt x="1" y="0"/>
                    </a:moveTo>
                    <a:lnTo>
                      <a:pt x="1" y="210"/>
                    </a:lnTo>
                    <a:lnTo>
                      <a:pt x="10404" y="210"/>
                    </a:lnTo>
                    <a:lnTo>
                      <a:pt x="1040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63"/>
              <p:cNvSpPr/>
              <p:nvPr/>
            </p:nvSpPr>
            <p:spPr>
              <a:xfrm>
                <a:off x="1226142" y="2110267"/>
                <a:ext cx="356477" cy="10107"/>
              </a:xfrm>
              <a:custGeom>
                <a:avLst/>
                <a:gdLst/>
                <a:ahLst/>
                <a:cxnLst/>
                <a:rect l="l" t="t" r="r" b="b"/>
                <a:pathLst>
                  <a:path w="7583" h="215" extrusionOk="0">
                    <a:moveTo>
                      <a:pt x="1" y="1"/>
                    </a:moveTo>
                    <a:lnTo>
                      <a:pt x="1" y="215"/>
                    </a:lnTo>
                    <a:lnTo>
                      <a:pt x="7582" y="215"/>
                    </a:lnTo>
                    <a:lnTo>
                      <a:pt x="75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63"/>
              <p:cNvSpPr/>
              <p:nvPr/>
            </p:nvSpPr>
            <p:spPr>
              <a:xfrm>
                <a:off x="1325894" y="2846981"/>
                <a:ext cx="566376" cy="175629"/>
              </a:xfrm>
              <a:custGeom>
                <a:avLst/>
                <a:gdLst/>
                <a:ahLst/>
                <a:cxnLst/>
                <a:rect l="l" t="t" r="r" b="b"/>
                <a:pathLst>
                  <a:path w="12048" h="3736" extrusionOk="0">
                    <a:moveTo>
                      <a:pt x="629" y="0"/>
                    </a:moveTo>
                    <a:cubicBezTo>
                      <a:pt x="281" y="0"/>
                      <a:pt x="0" y="281"/>
                      <a:pt x="0" y="633"/>
                    </a:cubicBezTo>
                    <a:lnTo>
                      <a:pt x="0" y="3107"/>
                    </a:lnTo>
                    <a:cubicBezTo>
                      <a:pt x="0" y="3454"/>
                      <a:pt x="281" y="3735"/>
                      <a:pt x="629" y="3735"/>
                    </a:cubicBezTo>
                    <a:lnTo>
                      <a:pt x="11419" y="3735"/>
                    </a:lnTo>
                    <a:cubicBezTo>
                      <a:pt x="11767" y="3735"/>
                      <a:pt x="12048" y="3454"/>
                      <a:pt x="12048" y="3107"/>
                    </a:cubicBezTo>
                    <a:lnTo>
                      <a:pt x="12048" y="633"/>
                    </a:lnTo>
                    <a:cubicBezTo>
                      <a:pt x="12048" y="281"/>
                      <a:pt x="11767" y="0"/>
                      <a:pt x="11419" y="0"/>
                    </a:cubicBez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63"/>
              <p:cNvSpPr/>
              <p:nvPr/>
            </p:nvSpPr>
            <p:spPr>
              <a:xfrm>
                <a:off x="1358377" y="2883647"/>
                <a:ext cx="501456" cy="10295"/>
              </a:xfrm>
              <a:custGeom>
                <a:avLst/>
                <a:gdLst/>
                <a:ahLst/>
                <a:cxnLst/>
                <a:rect l="l" t="t" r="r" b="b"/>
                <a:pathLst>
                  <a:path w="10667" h="219" extrusionOk="0">
                    <a:moveTo>
                      <a:pt x="0" y="0"/>
                    </a:moveTo>
                    <a:lnTo>
                      <a:pt x="0" y="219"/>
                    </a:lnTo>
                    <a:lnTo>
                      <a:pt x="10666" y="219"/>
                    </a:lnTo>
                    <a:lnTo>
                      <a:pt x="106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63"/>
              <p:cNvSpPr/>
              <p:nvPr/>
            </p:nvSpPr>
            <p:spPr>
              <a:xfrm>
                <a:off x="1358377" y="2914437"/>
                <a:ext cx="204305" cy="10107"/>
              </a:xfrm>
              <a:custGeom>
                <a:avLst/>
                <a:gdLst/>
                <a:ahLst/>
                <a:cxnLst/>
                <a:rect l="l" t="t" r="r" b="b"/>
                <a:pathLst>
                  <a:path w="4346" h="215" extrusionOk="0">
                    <a:moveTo>
                      <a:pt x="0" y="0"/>
                    </a:moveTo>
                    <a:lnTo>
                      <a:pt x="0" y="214"/>
                    </a:lnTo>
                    <a:lnTo>
                      <a:pt x="4346" y="214"/>
                    </a:lnTo>
                    <a:lnTo>
                      <a:pt x="43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63"/>
              <p:cNvSpPr/>
              <p:nvPr/>
            </p:nvSpPr>
            <p:spPr>
              <a:xfrm>
                <a:off x="1588014" y="2914437"/>
                <a:ext cx="271812" cy="10107"/>
              </a:xfrm>
              <a:custGeom>
                <a:avLst/>
                <a:gdLst/>
                <a:ahLst/>
                <a:cxnLst/>
                <a:rect l="l" t="t" r="r" b="b"/>
                <a:pathLst>
                  <a:path w="5782" h="215" extrusionOk="0">
                    <a:moveTo>
                      <a:pt x="0" y="0"/>
                    </a:moveTo>
                    <a:lnTo>
                      <a:pt x="0" y="214"/>
                    </a:lnTo>
                    <a:lnTo>
                      <a:pt x="5781" y="214"/>
                    </a:lnTo>
                    <a:lnTo>
                      <a:pt x="578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63"/>
              <p:cNvSpPr/>
              <p:nvPr/>
            </p:nvSpPr>
            <p:spPr>
              <a:xfrm>
                <a:off x="1358377" y="2945040"/>
                <a:ext cx="501456" cy="10295"/>
              </a:xfrm>
              <a:custGeom>
                <a:avLst/>
                <a:gdLst/>
                <a:ahLst/>
                <a:cxnLst/>
                <a:rect l="l" t="t" r="r" b="b"/>
                <a:pathLst>
                  <a:path w="10667" h="219" extrusionOk="0">
                    <a:moveTo>
                      <a:pt x="0" y="0"/>
                    </a:moveTo>
                    <a:lnTo>
                      <a:pt x="0" y="218"/>
                    </a:lnTo>
                    <a:lnTo>
                      <a:pt x="10666" y="218"/>
                    </a:lnTo>
                    <a:lnTo>
                      <a:pt x="106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63"/>
              <p:cNvSpPr/>
              <p:nvPr/>
            </p:nvSpPr>
            <p:spPr>
              <a:xfrm>
                <a:off x="1358377" y="2975595"/>
                <a:ext cx="365456" cy="10342"/>
              </a:xfrm>
              <a:custGeom>
                <a:avLst/>
                <a:gdLst/>
                <a:ahLst/>
                <a:cxnLst/>
                <a:rect l="l" t="t" r="r" b="b"/>
                <a:pathLst>
                  <a:path w="7774" h="220" extrusionOk="0">
                    <a:moveTo>
                      <a:pt x="0" y="1"/>
                    </a:moveTo>
                    <a:lnTo>
                      <a:pt x="0" y="219"/>
                    </a:lnTo>
                    <a:lnTo>
                      <a:pt x="7773" y="219"/>
                    </a:lnTo>
                    <a:lnTo>
                      <a:pt x="77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63"/>
              <p:cNvSpPr/>
              <p:nvPr/>
            </p:nvSpPr>
            <p:spPr>
              <a:xfrm>
                <a:off x="1279779" y="2270941"/>
                <a:ext cx="540662" cy="492524"/>
              </a:xfrm>
              <a:custGeom>
                <a:avLst/>
                <a:gdLst/>
                <a:ahLst/>
                <a:cxnLst/>
                <a:rect l="l" t="t" r="r" b="b"/>
                <a:pathLst>
                  <a:path w="11501" h="10477" extrusionOk="0">
                    <a:moveTo>
                      <a:pt x="5750" y="0"/>
                    </a:moveTo>
                    <a:cubicBezTo>
                      <a:pt x="4410" y="0"/>
                      <a:pt x="3070" y="512"/>
                      <a:pt x="2047" y="1535"/>
                    </a:cubicBezTo>
                    <a:cubicBezTo>
                      <a:pt x="1" y="3581"/>
                      <a:pt x="1" y="6897"/>
                      <a:pt x="2047" y="8943"/>
                    </a:cubicBezTo>
                    <a:cubicBezTo>
                      <a:pt x="3070" y="9965"/>
                      <a:pt x="4410" y="10477"/>
                      <a:pt x="5750" y="10477"/>
                    </a:cubicBezTo>
                    <a:cubicBezTo>
                      <a:pt x="7091" y="10477"/>
                      <a:pt x="8431" y="9965"/>
                      <a:pt x="9454" y="8943"/>
                    </a:cubicBezTo>
                    <a:cubicBezTo>
                      <a:pt x="11500" y="6897"/>
                      <a:pt x="11500" y="3581"/>
                      <a:pt x="9454" y="1535"/>
                    </a:cubicBezTo>
                    <a:cubicBezTo>
                      <a:pt x="8431" y="512"/>
                      <a:pt x="7091" y="0"/>
                      <a:pt x="57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63"/>
              <p:cNvSpPr/>
              <p:nvPr/>
            </p:nvSpPr>
            <p:spPr>
              <a:xfrm>
                <a:off x="1489719" y="2412436"/>
                <a:ext cx="181318" cy="209571"/>
              </a:xfrm>
              <a:custGeom>
                <a:avLst/>
                <a:gdLst/>
                <a:ahLst/>
                <a:cxnLst/>
                <a:rect l="l" t="t" r="r" b="b"/>
                <a:pathLst>
                  <a:path w="3857" h="4458" extrusionOk="0">
                    <a:moveTo>
                      <a:pt x="1" y="0"/>
                    </a:moveTo>
                    <a:lnTo>
                      <a:pt x="1" y="4457"/>
                    </a:lnTo>
                    <a:lnTo>
                      <a:pt x="3856" y="2229"/>
                    </a:ln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63"/>
              <p:cNvSpPr/>
              <p:nvPr/>
            </p:nvSpPr>
            <p:spPr>
              <a:xfrm>
                <a:off x="1496865" y="2826203"/>
                <a:ext cx="1359247" cy="682491"/>
              </a:xfrm>
              <a:custGeom>
                <a:avLst/>
                <a:gdLst/>
                <a:ahLst/>
                <a:cxnLst/>
                <a:rect l="l" t="t" r="r" b="b"/>
                <a:pathLst>
                  <a:path w="28914" h="14518" extrusionOk="0">
                    <a:moveTo>
                      <a:pt x="1926" y="1"/>
                    </a:moveTo>
                    <a:cubicBezTo>
                      <a:pt x="856" y="1"/>
                      <a:pt x="0" y="857"/>
                      <a:pt x="0" y="1926"/>
                    </a:cubicBezTo>
                    <a:lnTo>
                      <a:pt x="0" y="12592"/>
                    </a:lnTo>
                    <a:cubicBezTo>
                      <a:pt x="0" y="13662"/>
                      <a:pt x="856" y="14518"/>
                      <a:pt x="1926" y="14518"/>
                    </a:cubicBezTo>
                    <a:lnTo>
                      <a:pt x="26988" y="14518"/>
                    </a:lnTo>
                    <a:cubicBezTo>
                      <a:pt x="28053" y="14518"/>
                      <a:pt x="28914" y="13662"/>
                      <a:pt x="28914" y="12592"/>
                    </a:cubicBezTo>
                    <a:lnTo>
                      <a:pt x="28914" y="1926"/>
                    </a:lnTo>
                    <a:cubicBezTo>
                      <a:pt x="28914" y="857"/>
                      <a:pt x="28053" y="1"/>
                      <a:pt x="269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63"/>
              <p:cNvSpPr/>
              <p:nvPr/>
            </p:nvSpPr>
            <p:spPr>
              <a:xfrm>
                <a:off x="1558258" y="2881344"/>
                <a:ext cx="1236457" cy="67271"/>
              </a:xfrm>
              <a:custGeom>
                <a:avLst/>
                <a:gdLst/>
                <a:ahLst/>
                <a:cxnLst/>
                <a:rect l="l" t="t" r="r" b="b"/>
                <a:pathLst>
                  <a:path w="26302" h="1431" extrusionOk="0">
                    <a:moveTo>
                      <a:pt x="0" y="0"/>
                    </a:moveTo>
                    <a:lnTo>
                      <a:pt x="0" y="1431"/>
                    </a:lnTo>
                    <a:lnTo>
                      <a:pt x="26302" y="1431"/>
                    </a:lnTo>
                    <a:lnTo>
                      <a:pt x="263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63"/>
              <p:cNvSpPr/>
              <p:nvPr/>
            </p:nvSpPr>
            <p:spPr>
              <a:xfrm>
                <a:off x="1695711" y="3046014"/>
                <a:ext cx="961355" cy="375093"/>
              </a:xfrm>
              <a:custGeom>
                <a:avLst/>
                <a:gdLst/>
                <a:ahLst/>
                <a:cxnLst/>
                <a:rect l="l" t="t" r="r" b="b"/>
                <a:pathLst>
                  <a:path w="20450" h="7979" extrusionOk="0">
                    <a:moveTo>
                      <a:pt x="19816" y="0"/>
                    </a:moveTo>
                    <a:lnTo>
                      <a:pt x="14753" y="5188"/>
                    </a:lnTo>
                    <a:lnTo>
                      <a:pt x="11130" y="1280"/>
                    </a:lnTo>
                    <a:lnTo>
                      <a:pt x="6668" y="6227"/>
                    </a:lnTo>
                    <a:lnTo>
                      <a:pt x="3588" y="3615"/>
                    </a:lnTo>
                    <a:lnTo>
                      <a:pt x="0" y="7368"/>
                    </a:lnTo>
                    <a:lnTo>
                      <a:pt x="638" y="7979"/>
                    </a:lnTo>
                    <a:lnTo>
                      <a:pt x="3651" y="4832"/>
                    </a:lnTo>
                    <a:lnTo>
                      <a:pt x="6753" y="7457"/>
                    </a:lnTo>
                    <a:lnTo>
                      <a:pt x="11138" y="2590"/>
                    </a:lnTo>
                    <a:lnTo>
                      <a:pt x="14735" y="6472"/>
                    </a:lnTo>
                    <a:lnTo>
                      <a:pt x="20449" y="620"/>
                    </a:lnTo>
                    <a:lnTo>
                      <a:pt x="198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63"/>
              <p:cNvSpPr/>
              <p:nvPr/>
            </p:nvSpPr>
            <p:spPr>
              <a:xfrm>
                <a:off x="2485783" y="3028198"/>
                <a:ext cx="177322" cy="169330"/>
              </a:xfrm>
              <a:custGeom>
                <a:avLst/>
                <a:gdLst/>
                <a:ahLst/>
                <a:cxnLst/>
                <a:rect l="l" t="t" r="r" b="b"/>
                <a:pathLst>
                  <a:path w="3772" h="3602" extrusionOk="0">
                    <a:moveTo>
                      <a:pt x="3772" y="1"/>
                    </a:moveTo>
                    <a:lnTo>
                      <a:pt x="1" y="883"/>
                    </a:lnTo>
                    <a:lnTo>
                      <a:pt x="206" y="1743"/>
                    </a:lnTo>
                    <a:lnTo>
                      <a:pt x="2885" y="1119"/>
                    </a:lnTo>
                    <a:lnTo>
                      <a:pt x="2885" y="3602"/>
                    </a:lnTo>
                    <a:lnTo>
                      <a:pt x="3772" y="3602"/>
                    </a:lnTo>
                    <a:lnTo>
                      <a:pt x="37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63"/>
              <p:cNvSpPr/>
              <p:nvPr/>
            </p:nvSpPr>
            <p:spPr>
              <a:xfrm>
                <a:off x="2089407" y="3436135"/>
                <a:ext cx="952564" cy="295270"/>
              </a:xfrm>
              <a:custGeom>
                <a:avLst/>
                <a:gdLst/>
                <a:ahLst/>
                <a:cxnLst/>
                <a:rect l="l" t="t" r="r" b="b"/>
                <a:pathLst>
                  <a:path w="20263" h="6281" extrusionOk="0">
                    <a:moveTo>
                      <a:pt x="1110" y="0"/>
                    </a:moveTo>
                    <a:cubicBezTo>
                      <a:pt x="495" y="0"/>
                      <a:pt x="0" y="495"/>
                      <a:pt x="0" y="1110"/>
                    </a:cubicBezTo>
                    <a:lnTo>
                      <a:pt x="0" y="5175"/>
                    </a:lnTo>
                    <a:cubicBezTo>
                      <a:pt x="0" y="5786"/>
                      <a:pt x="495" y="6281"/>
                      <a:pt x="1110" y="6281"/>
                    </a:cubicBezTo>
                    <a:lnTo>
                      <a:pt x="19152" y="6281"/>
                    </a:lnTo>
                    <a:cubicBezTo>
                      <a:pt x="19767" y="6281"/>
                      <a:pt x="20262" y="5786"/>
                      <a:pt x="20262" y="5175"/>
                    </a:cubicBezTo>
                    <a:lnTo>
                      <a:pt x="20262" y="1110"/>
                    </a:lnTo>
                    <a:cubicBezTo>
                      <a:pt x="20262" y="495"/>
                      <a:pt x="19767" y="0"/>
                      <a:pt x="19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63"/>
              <p:cNvSpPr/>
              <p:nvPr/>
            </p:nvSpPr>
            <p:spPr>
              <a:xfrm>
                <a:off x="2144266" y="3497951"/>
                <a:ext cx="842795" cy="17206"/>
              </a:xfrm>
              <a:custGeom>
                <a:avLst/>
                <a:gdLst/>
                <a:ahLst/>
                <a:cxnLst/>
                <a:rect l="l" t="t" r="r" b="b"/>
                <a:pathLst>
                  <a:path w="17928" h="366" extrusionOk="0">
                    <a:moveTo>
                      <a:pt x="1" y="0"/>
                    </a:moveTo>
                    <a:lnTo>
                      <a:pt x="1" y="366"/>
                    </a:lnTo>
                    <a:lnTo>
                      <a:pt x="17927" y="366"/>
                    </a:lnTo>
                    <a:lnTo>
                      <a:pt x="179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63"/>
              <p:cNvSpPr/>
              <p:nvPr/>
            </p:nvSpPr>
            <p:spPr>
              <a:xfrm>
                <a:off x="2144266" y="3549472"/>
                <a:ext cx="343502" cy="17253"/>
              </a:xfrm>
              <a:custGeom>
                <a:avLst/>
                <a:gdLst/>
                <a:ahLst/>
                <a:cxnLst/>
                <a:rect l="l" t="t" r="r" b="b"/>
                <a:pathLst>
                  <a:path w="7307" h="367" extrusionOk="0">
                    <a:moveTo>
                      <a:pt x="1" y="1"/>
                    </a:moveTo>
                    <a:lnTo>
                      <a:pt x="1" y="366"/>
                    </a:lnTo>
                    <a:lnTo>
                      <a:pt x="7306" y="366"/>
                    </a:lnTo>
                    <a:lnTo>
                      <a:pt x="73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63"/>
              <p:cNvSpPr/>
              <p:nvPr/>
            </p:nvSpPr>
            <p:spPr>
              <a:xfrm>
                <a:off x="2530018" y="3549472"/>
                <a:ext cx="457031" cy="17253"/>
              </a:xfrm>
              <a:custGeom>
                <a:avLst/>
                <a:gdLst/>
                <a:ahLst/>
                <a:cxnLst/>
                <a:rect l="l" t="t" r="r" b="b"/>
                <a:pathLst>
                  <a:path w="9722" h="367" extrusionOk="0">
                    <a:moveTo>
                      <a:pt x="0" y="1"/>
                    </a:moveTo>
                    <a:lnTo>
                      <a:pt x="0" y="366"/>
                    </a:lnTo>
                    <a:lnTo>
                      <a:pt x="9721" y="366"/>
                    </a:lnTo>
                    <a:lnTo>
                      <a:pt x="97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63"/>
              <p:cNvSpPr/>
              <p:nvPr/>
            </p:nvSpPr>
            <p:spPr>
              <a:xfrm>
                <a:off x="2159356" y="3602921"/>
                <a:ext cx="82173" cy="77990"/>
              </a:xfrm>
              <a:custGeom>
                <a:avLst/>
                <a:gdLst/>
                <a:ahLst/>
                <a:cxnLst/>
                <a:rect l="l" t="t" r="r" b="b"/>
                <a:pathLst>
                  <a:path w="1748" h="1659" extrusionOk="0">
                    <a:moveTo>
                      <a:pt x="874" y="0"/>
                    </a:moveTo>
                    <a:lnTo>
                      <a:pt x="669" y="633"/>
                    </a:lnTo>
                    <a:lnTo>
                      <a:pt x="1" y="633"/>
                    </a:lnTo>
                    <a:lnTo>
                      <a:pt x="540" y="1025"/>
                    </a:lnTo>
                    <a:lnTo>
                      <a:pt x="335" y="1658"/>
                    </a:lnTo>
                    <a:lnTo>
                      <a:pt x="874" y="1266"/>
                    </a:lnTo>
                    <a:lnTo>
                      <a:pt x="1414" y="1658"/>
                    </a:lnTo>
                    <a:lnTo>
                      <a:pt x="1209" y="1025"/>
                    </a:lnTo>
                    <a:lnTo>
                      <a:pt x="1748" y="633"/>
                    </a:lnTo>
                    <a:lnTo>
                      <a:pt x="1079" y="633"/>
                    </a:lnTo>
                    <a:lnTo>
                      <a:pt x="8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63"/>
              <p:cNvSpPr/>
              <p:nvPr/>
            </p:nvSpPr>
            <p:spPr>
              <a:xfrm>
                <a:off x="2286138" y="3602921"/>
                <a:ext cx="82173" cy="77990"/>
              </a:xfrm>
              <a:custGeom>
                <a:avLst/>
                <a:gdLst/>
                <a:ahLst/>
                <a:cxnLst/>
                <a:rect l="l" t="t" r="r" b="b"/>
                <a:pathLst>
                  <a:path w="1748" h="1659" extrusionOk="0">
                    <a:moveTo>
                      <a:pt x="874" y="0"/>
                    </a:moveTo>
                    <a:lnTo>
                      <a:pt x="664" y="633"/>
                    </a:lnTo>
                    <a:lnTo>
                      <a:pt x="0" y="633"/>
                    </a:lnTo>
                    <a:lnTo>
                      <a:pt x="540" y="1025"/>
                    </a:lnTo>
                    <a:lnTo>
                      <a:pt x="335" y="1658"/>
                    </a:lnTo>
                    <a:lnTo>
                      <a:pt x="874" y="1266"/>
                    </a:lnTo>
                    <a:lnTo>
                      <a:pt x="1413" y="1658"/>
                    </a:lnTo>
                    <a:lnTo>
                      <a:pt x="1208" y="1025"/>
                    </a:lnTo>
                    <a:lnTo>
                      <a:pt x="1747" y="633"/>
                    </a:lnTo>
                    <a:lnTo>
                      <a:pt x="1079" y="633"/>
                    </a:lnTo>
                    <a:lnTo>
                      <a:pt x="8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63"/>
              <p:cNvSpPr/>
              <p:nvPr/>
            </p:nvSpPr>
            <p:spPr>
              <a:xfrm>
                <a:off x="2412873" y="3602921"/>
                <a:ext cx="81985" cy="77990"/>
              </a:xfrm>
              <a:custGeom>
                <a:avLst/>
                <a:gdLst/>
                <a:ahLst/>
                <a:cxnLst/>
                <a:rect l="l" t="t" r="r" b="b"/>
                <a:pathLst>
                  <a:path w="1744" h="1659" extrusionOk="0">
                    <a:moveTo>
                      <a:pt x="870" y="0"/>
                    </a:moveTo>
                    <a:lnTo>
                      <a:pt x="665" y="633"/>
                    </a:lnTo>
                    <a:lnTo>
                      <a:pt x="1" y="633"/>
                    </a:lnTo>
                    <a:lnTo>
                      <a:pt x="540" y="1025"/>
                    </a:lnTo>
                    <a:lnTo>
                      <a:pt x="331" y="1658"/>
                    </a:lnTo>
                    <a:lnTo>
                      <a:pt x="870" y="1266"/>
                    </a:lnTo>
                    <a:lnTo>
                      <a:pt x="1409" y="1658"/>
                    </a:lnTo>
                    <a:lnTo>
                      <a:pt x="1204" y="1025"/>
                    </a:lnTo>
                    <a:lnTo>
                      <a:pt x="1744" y="633"/>
                    </a:lnTo>
                    <a:lnTo>
                      <a:pt x="1079" y="633"/>
                    </a:lnTo>
                    <a:lnTo>
                      <a:pt x="8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63"/>
              <p:cNvSpPr/>
              <p:nvPr/>
            </p:nvSpPr>
            <p:spPr>
              <a:xfrm>
                <a:off x="2539420" y="3602921"/>
                <a:ext cx="82220" cy="77990"/>
              </a:xfrm>
              <a:custGeom>
                <a:avLst/>
                <a:gdLst/>
                <a:ahLst/>
                <a:cxnLst/>
                <a:rect l="l" t="t" r="r" b="b"/>
                <a:pathLst>
                  <a:path w="1749" h="1659" extrusionOk="0">
                    <a:moveTo>
                      <a:pt x="875" y="0"/>
                    </a:moveTo>
                    <a:lnTo>
                      <a:pt x="670" y="633"/>
                    </a:lnTo>
                    <a:lnTo>
                      <a:pt x="1" y="633"/>
                    </a:lnTo>
                    <a:lnTo>
                      <a:pt x="540" y="1025"/>
                    </a:lnTo>
                    <a:lnTo>
                      <a:pt x="335" y="1658"/>
                    </a:lnTo>
                    <a:lnTo>
                      <a:pt x="875" y="1266"/>
                    </a:lnTo>
                    <a:lnTo>
                      <a:pt x="1414" y="1658"/>
                    </a:lnTo>
                    <a:lnTo>
                      <a:pt x="1209" y="1025"/>
                    </a:lnTo>
                    <a:lnTo>
                      <a:pt x="1748" y="633"/>
                    </a:lnTo>
                    <a:lnTo>
                      <a:pt x="1080" y="633"/>
                    </a:lnTo>
                    <a:lnTo>
                      <a:pt x="8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63"/>
              <p:cNvSpPr/>
              <p:nvPr/>
            </p:nvSpPr>
            <p:spPr>
              <a:xfrm>
                <a:off x="2666202" y="3602921"/>
                <a:ext cx="82173" cy="77990"/>
              </a:xfrm>
              <a:custGeom>
                <a:avLst/>
                <a:gdLst/>
                <a:ahLst/>
                <a:cxnLst/>
                <a:rect l="l" t="t" r="r" b="b"/>
                <a:pathLst>
                  <a:path w="1748" h="1659" extrusionOk="0">
                    <a:moveTo>
                      <a:pt x="874" y="0"/>
                    </a:moveTo>
                    <a:lnTo>
                      <a:pt x="669" y="633"/>
                    </a:lnTo>
                    <a:lnTo>
                      <a:pt x="1" y="633"/>
                    </a:lnTo>
                    <a:lnTo>
                      <a:pt x="540" y="1025"/>
                    </a:lnTo>
                    <a:lnTo>
                      <a:pt x="335" y="1658"/>
                    </a:lnTo>
                    <a:lnTo>
                      <a:pt x="874" y="1266"/>
                    </a:lnTo>
                    <a:lnTo>
                      <a:pt x="1413" y="1658"/>
                    </a:lnTo>
                    <a:lnTo>
                      <a:pt x="1208" y="1025"/>
                    </a:lnTo>
                    <a:lnTo>
                      <a:pt x="1748" y="633"/>
                    </a:lnTo>
                    <a:lnTo>
                      <a:pt x="1079" y="633"/>
                    </a:lnTo>
                    <a:lnTo>
                      <a:pt x="874" y="0"/>
                    </a:lnTo>
                    <a:close/>
                    <a:moveTo>
                      <a:pt x="335" y="1658"/>
                    </a:moveTo>
                    <a:lnTo>
                      <a:pt x="335" y="1658"/>
                    </a:lnTo>
                    <a:lnTo>
                      <a:pt x="335" y="165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63"/>
              <p:cNvSpPr/>
              <p:nvPr/>
            </p:nvSpPr>
            <p:spPr>
              <a:xfrm>
                <a:off x="2792984" y="3602921"/>
                <a:ext cx="81938" cy="77990"/>
              </a:xfrm>
              <a:custGeom>
                <a:avLst/>
                <a:gdLst/>
                <a:ahLst/>
                <a:cxnLst/>
                <a:rect l="l" t="t" r="r" b="b"/>
                <a:pathLst>
                  <a:path w="1743" h="1659" extrusionOk="0">
                    <a:moveTo>
                      <a:pt x="869" y="0"/>
                    </a:moveTo>
                    <a:lnTo>
                      <a:pt x="664" y="633"/>
                    </a:lnTo>
                    <a:lnTo>
                      <a:pt x="0" y="633"/>
                    </a:lnTo>
                    <a:lnTo>
                      <a:pt x="539" y="1025"/>
                    </a:lnTo>
                    <a:lnTo>
                      <a:pt x="330" y="1658"/>
                    </a:lnTo>
                    <a:lnTo>
                      <a:pt x="869" y="1266"/>
                    </a:lnTo>
                    <a:lnTo>
                      <a:pt x="1413" y="1658"/>
                    </a:lnTo>
                    <a:lnTo>
                      <a:pt x="1413" y="1658"/>
                    </a:lnTo>
                    <a:lnTo>
                      <a:pt x="1203" y="1025"/>
                    </a:lnTo>
                    <a:lnTo>
                      <a:pt x="1743" y="633"/>
                    </a:lnTo>
                    <a:lnTo>
                      <a:pt x="1079" y="633"/>
                    </a:lnTo>
                    <a:lnTo>
                      <a:pt x="869" y="0"/>
                    </a:ln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63"/>
              <p:cNvSpPr/>
              <p:nvPr/>
            </p:nvSpPr>
            <p:spPr>
              <a:xfrm>
                <a:off x="2919531" y="3602921"/>
                <a:ext cx="82173" cy="77990"/>
              </a:xfrm>
              <a:custGeom>
                <a:avLst/>
                <a:gdLst/>
                <a:ahLst/>
                <a:cxnLst/>
                <a:rect l="l" t="t" r="r" b="b"/>
                <a:pathLst>
                  <a:path w="1748" h="1659" extrusionOk="0">
                    <a:moveTo>
                      <a:pt x="874" y="0"/>
                    </a:moveTo>
                    <a:lnTo>
                      <a:pt x="669" y="633"/>
                    </a:lnTo>
                    <a:lnTo>
                      <a:pt x="0" y="633"/>
                    </a:lnTo>
                    <a:lnTo>
                      <a:pt x="539" y="1025"/>
                    </a:lnTo>
                    <a:lnTo>
                      <a:pt x="334" y="1658"/>
                    </a:lnTo>
                    <a:lnTo>
                      <a:pt x="874" y="1266"/>
                    </a:lnTo>
                    <a:lnTo>
                      <a:pt x="1413" y="1658"/>
                    </a:lnTo>
                    <a:lnTo>
                      <a:pt x="1208" y="1025"/>
                    </a:lnTo>
                    <a:lnTo>
                      <a:pt x="1747" y="633"/>
                    </a:lnTo>
                    <a:lnTo>
                      <a:pt x="1079" y="633"/>
                    </a:lnTo>
                    <a:lnTo>
                      <a:pt x="874" y="0"/>
                    </a:lnTo>
                    <a:close/>
                    <a:moveTo>
                      <a:pt x="334" y="1658"/>
                    </a:moveTo>
                    <a:lnTo>
                      <a:pt x="334" y="1658"/>
                    </a:lnTo>
                    <a:lnTo>
                      <a:pt x="334" y="1658"/>
                    </a:lnTo>
                    <a:close/>
                  </a:path>
                </a:pathLst>
              </a:cu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63"/>
            <p:cNvSpPr/>
            <p:nvPr/>
          </p:nvSpPr>
          <p:spPr>
            <a:xfrm>
              <a:off x="842575" y="4179400"/>
              <a:ext cx="2256600" cy="294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descr="A group of people posing for a photo&#10;&#10;Description automatically generated">
            <a:extLst>
              <a:ext uri="{FF2B5EF4-FFF2-40B4-BE49-F238E27FC236}">
                <a16:creationId xmlns:a16="http://schemas.microsoft.com/office/drawing/2014/main" id="{D533C129-3FFE-0123-AADC-49E52E2094E4}"/>
              </a:ext>
            </a:extLst>
          </p:cNvPr>
          <p:cNvPicPr>
            <a:picLocks noChangeAspect="1"/>
          </p:cNvPicPr>
          <p:nvPr/>
        </p:nvPicPr>
        <p:blipFill>
          <a:blip r:embed="rId3"/>
          <a:stretch>
            <a:fillRect/>
          </a:stretch>
        </p:blipFill>
        <p:spPr>
          <a:xfrm>
            <a:off x="3031690" y="899898"/>
            <a:ext cx="4969511" cy="3727133"/>
          </a:xfrm>
          <a:prstGeom prst="rect">
            <a:avLst/>
          </a:prstGeom>
        </p:spPr>
      </p:pic>
      <p:pic>
        <p:nvPicPr>
          <p:cNvPr id="10" name="Picture 9" descr="A picture containing screenshot, graphics, logo, font&#10;&#10;Description automatically generated">
            <a:extLst>
              <a:ext uri="{FF2B5EF4-FFF2-40B4-BE49-F238E27FC236}">
                <a16:creationId xmlns:a16="http://schemas.microsoft.com/office/drawing/2014/main" id="{4AAC773C-1582-B682-8C4A-7EB2DB910253}"/>
              </a:ext>
            </a:extLst>
          </p:cNvPr>
          <p:cNvPicPr>
            <a:picLocks noChangeAspect="1"/>
          </p:cNvPicPr>
          <p:nvPr/>
        </p:nvPicPr>
        <p:blipFill>
          <a:blip r:embed="rId4"/>
          <a:stretch>
            <a:fillRect/>
          </a:stretch>
        </p:blipFill>
        <p:spPr>
          <a:xfrm>
            <a:off x="7845835" y="-245531"/>
            <a:ext cx="1523123" cy="1524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Google Shape;1194;p63"/>
          <p:cNvSpPr/>
          <p:nvPr/>
        </p:nvSpPr>
        <p:spPr>
          <a:xfrm rot="8557043">
            <a:off x="-5238153" y="2849257"/>
            <a:ext cx="8875929" cy="4592924"/>
          </a:xfrm>
          <a:custGeom>
            <a:avLst/>
            <a:gdLst/>
            <a:ahLst/>
            <a:cxnLst/>
            <a:rect l="l" t="t" r="r" b="b"/>
            <a:pathLst>
              <a:path w="287254" h="148642" extrusionOk="0">
                <a:moveTo>
                  <a:pt x="143627" y="0"/>
                </a:moveTo>
                <a:cubicBezTo>
                  <a:pt x="147479" y="0"/>
                  <a:pt x="151238" y="3136"/>
                  <a:pt x="155008" y="3277"/>
                </a:cubicBezTo>
                <a:cubicBezTo>
                  <a:pt x="158860" y="3429"/>
                  <a:pt x="162841" y="622"/>
                  <a:pt x="166588" y="928"/>
                </a:cubicBezTo>
                <a:cubicBezTo>
                  <a:pt x="170429" y="1245"/>
                  <a:pt x="173952" y="4674"/>
                  <a:pt x="177687" y="5144"/>
                </a:cubicBezTo>
                <a:cubicBezTo>
                  <a:pt x="181527" y="5626"/>
                  <a:pt x="185709" y="3159"/>
                  <a:pt x="189420" y="3805"/>
                </a:cubicBezTo>
                <a:cubicBezTo>
                  <a:pt x="193237" y="4451"/>
                  <a:pt x="196455" y="8186"/>
                  <a:pt x="200131" y="8996"/>
                </a:cubicBezTo>
                <a:cubicBezTo>
                  <a:pt x="203925" y="9830"/>
                  <a:pt x="208305" y="7787"/>
                  <a:pt x="211923" y="8785"/>
                </a:cubicBezTo>
                <a:cubicBezTo>
                  <a:pt x="215693" y="9830"/>
                  <a:pt x="218547" y="13882"/>
                  <a:pt x="222106" y="15080"/>
                </a:cubicBezTo>
                <a:cubicBezTo>
                  <a:pt x="225829" y="16337"/>
                  <a:pt x="230386" y="14810"/>
                  <a:pt x="233850" y="16231"/>
                </a:cubicBezTo>
                <a:cubicBezTo>
                  <a:pt x="237503" y="17735"/>
                  <a:pt x="239864" y="22127"/>
                  <a:pt x="243211" y="23795"/>
                </a:cubicBezTo>
                <a:cubicBezTo>
                  <a:pt x="246770" y="25580"/>
                  <a:pt x="251491" y="24770"/>
                  <a:pt x="254674" y="26731"/>
                </a:cubicBezTo>
                <a:cubicBezTo>
                  <a:pt x="258091" y="28845"/>
                  <a:pt x="259689" y="33602"/>
                  <a:pt x="262637" y="35904"/>
                </a:cubicBezTo>
                <a:cubicBezTo>
                  <a:pt x="265831" y="38405"/>
                  <a:pt x="270623" y="38711"/>
                  <a:pt x="273207" y="41424"/>
                </a:cubicBezTo>
                <a:cubicBezTo>
                  <a:pt x="276037" y="44395"/>
                  <a:pt x="276284" y="49410"/>
                  <a:pt x="278316" y="52593"/>
                </a:cubicBezTo>
                <a:cubicBezTo>
                  <a:pt x="280536" y="56069"/>
                  <a:pt x="284834" y="58312"/>
                  <a:pt x="286009" y="61989"/>
                </a:cubicBezTo>
                <a:cubicBezTo>
                  <a:pt x="287254" y="65841"/>
                  <a:pt x="285081" y="70292"/>
                  <a:pt x="285081" y="74321"/>
                </a:cubicBezTo>
                <a:cubicBezTo>
                  <a:pt x="285081" y="78349"/>
                  <a:pt x="287254" y="82800"/>
                  <a:pt x="286009" y="86652"/>
                </a:cubicBezTo>
                <a:cubicBezTo>
                  <a:pt x="284834" y="90329"/>
                  <a:pt x="280536" y="92584"/>
                  <a:pt x="278316" y="96048"/>
                </a:cubicBezTo>
                <a:cubicBezTo>
                  <a:pt x="276284" y="99231"/>
                  <a:pt x="276037" y="104246"/>
                  <a:pt x="273195" y="107217"/>
                </a:cubicBezTo>
                <a:cubicBezTo>
                  <a:pt x="270611" y="109930"/>
                  <a:pt x="265831" y="110236"/>
                  <a:pt x="262625" y="112737"/>
                </a:cubicBezTo>
                <a:cubicBezTo>
                  <a:pt x="259689" y="115039"/>
                  <a:pt x="258091" y="119784"/>
                  <a:pt x="254674" y="121910"/>
                </a:cubicBezTo>
                <a:cubicBezTo>
                  <a:pt x="251491" y="123860"/>
                  <a:pt x="246770" y="123049"/>
                  <a:pt x="243211" y="124846"/>
                </a:cubicBezTo>
                <a:cubicBezTo>
                  <a:pt x="239864" y="126514"/>
                  <a:pt x="237503" y="130907"/>
                  <a:pt x="233850" y="132410"/>
                </a:cubicBezTo>
                <a:cubicBezTo>
                  <a:pt x="230386" y="133831"/>
                  <a:pt x="225817" y="132304"/>
                  <a:pt x="222106" y="133561"/>
                </a:cubicBezTo>
                <a:cubicBezTo>
                  <a:pt x="218547" y="134771"/>
                  <a:pt x="215693" y="138811"/>
                  <a:pt x="211923" y="139856"/>
                </a:cubicBezTo>
                <a:cubicBezTo>
                  <a:pt x="208305" y="140854"/>
                  <a:pt x="203925" y="138811"/>
                  <a:pt x="200131" y="139645"/>
                </a:cubicBezTo>
                <a:cubicBezTo>
                  <a:pt x="196455" y="140455"/>
                  <a:pt x="193237" y="144190"/>
                  <a:pt x="189420" y="144847"/>
                </a:cubicBezTo>
                <a:cubicBezTo>
                  <a:pt x="185709" y="145482"/>
                  <a:pt x="181527" y="143015"/>
                  <a:pt x="177687" y="143497"/>
                </a:cubicBezTo>
                <a:cubicBezTo>
                  <a:pt x="173952" y="143967"/>
                  <a:pt x="170429" y="147396"/>
                  <a:pt x="166588" y="147713"/>
                </a:cubicBezTo>
                <a:cubicBezTo>
                  <a:pt x="162830" y="148019"/>
                  <a:pt x="158848" y="145212"/>
                  <a:pt x="154996" y="145364"/>
                </a:cubicBezTo>
                <a:cubicBezTo>
                  <a:pt x="151226" y="145517"/>
                  <a:pt x="147468" y="148641"/>
                  <a:pt x="143615" y="148641"/>
                </a:cubicBezTo>
                <a:cubicBezTo>
                  <a:pt x="139775" y="148641"/>
                  <a:pt x="136016" y="145505"/>
                  <a:pt x="132235" y="145364"/>
                </a:cubicBezTo>
                <a:cubicBezTo>
                  <a:pt x="128394" y="145212"/>
                  <a:pt x="124413" y="148019"/>
                  <a:pt x="120654" y="147713"/>
                </a:cubicBezTo>
                <a:cubicBezTo>
                  <a:pt x="116814" y="147396"/>
                  <a:pt x="113290" y="143967"/>
                  <a:pt x="109555" y="143497"/>
                </a:cubicBezTo>
                <a:cubicBezTo>
                  <a:pt x="105715" y="143015"/>
                  <a:pt x="101534" y="145482"/>
                  <a:pt x="97822" y="144847"/>
                </a:cubicBezTo>
                <a:cubicBezTo>
                  <a:pt x="94005" y="144190"/>
                  <a:pt x="90776" y="140455"/>
                  <a:pt x="87111" y="139645"/>
                </a:cubicBezTo>
                <a:cubicBezTo>
                  <a:pt x="83306" y="138811"/>
                  <a:pt x="78937" y="140854"/>
                  <a:pt x="75320" y="139856"/>
                </a:cubicBezTo>
                <a:cubicBezTo>
                  <a:pt x="71549" y="138811"/>
                  <a:pt x="68695" y="134771"/>
                  <a:pt x="65137" y="133561"/>
                </a:cubicBezTo>
                <a:cubicBezTo>
                  <a:pt x="61414" y="132304"/>
                  <a:pt x="56857" y="133831"/>
                  <a:pt x="53392" y="132410"/>
                </a:cubicBezTo>
                <a:cubicBezTo>
                  <a:pt x="49739" y="130907"/>
                  <a:pt x="47379" y="126514"/>
                  <a:pt x="44031" y="124846"/>
                </a:cubicBezTo>
                <a:cubicBezTo>
                  <a:pt x="40473" y="123061"/>
                  <a:pt x="35740" y="123871"/>
                  <a:pt x="32569" y="121910"/>
                </a:cubicBezTo>
                <a:cubicBezTo>
                  <a:pt x="29151" y="119808"/>
                  <a:pt x="27554" y="115051"/>
                  <a:pt x="24617" y="112749"/>
                </a:cubicBezTo>
                <a:cubicBezTo>
                  <a:pt x="21411" y="110248"/>
                  <a:pt x="16631" y="109942"/>
                  <a:pt x="14047" y="107229"/>
                </a:cubicBezTo>
                <a:cubicBezTo>
                  <a:pt x="11205" y="104258"/>
                  <a:pt x="10970" y="99243"/>
                  <a:pt x="8926" y="96060"/>
                </a:cubicBezTo>
                <a:cubicBezTo>
                  <a:pt x="6707" y="92584"/>
                  <a:pt x="2420" y="90340"/>
                  <a:pt x="1234" y="86664"/>
                </a:cubicBezTo>
                <a:cubicBezTo>
                  <a:pt x="0" y="82812"/>
                  <a:pt x="2161" y="78361"/>
                  <a:pt x="2161" y="74332"/>
                </a:cubicBezTo>
                <a:cubicBezTo>
                  <a:pt x="2161" y="70304"/>
                  <a:pt x="0" y="65853"/>
                  <a:pt x="1234" y="62000"/>
                </a:cubicBezTo>
                <a:cubicBezTo>
                  <a:pt x="2408" y="58324"/>
                  <a:pt x="6718" y="56069"/>
                  <a:pt x="8926" y="52605"/>
                </a:cubicBezTo>
                <a:cubicBezTo>
                  <a:pt x="10958" y="49410"/>
                  <a:pt x="11205" y="44383"/>
                  <a:pt x="14047" y="41412"/>
                </a:cubicBezTo>
                <a:cubicBezTo>
                  <a:pt x="16631" y="38711"/>
                  <a:pt x="21411" y="38405"/>
                  <a:pt x="24617" y="35904"/>
                </a:cubicBezTo>
                <a:cubicBezTo>
                  <a:pt x="27554" y="33590"/>
                  <a:pt x="29151" y="28857"/>
                  <a:pt x="32569" y="26731"/>
                </a:cubicBezTo>
                <a:cubicBezTo>
                  <a:pt x="35751" y="24770"/>
                  <a:pt x="40473" y="25580"/>
                  <a:pt x="44031" y="23795"/>
                </a:cubicBezTo>
                <a:cubicBezTo>
                  <a:pt x="47379" y="22115"/>
                  <a:pt x="49739" y="17723"/>
                  <a:pt x="53392" y="16231"/>
                </a:cubicBezTo>
                <a:cubicBezTo>
                  <a:pt x="56857" y="14810"/>
                  <a:pt x="61425" y="16337"/>
                  <a:pt x="65137" y="15080"/>
                </a:cubicBezTo>
                <a:cubicBezTo>
                  <a:pt x="68695" y="13882"/>
                  <a:pt x="71549" y="9830"/>
                  <a:pt x="75308" y="8785"/>
                </a:cubicBezTo>
                <a:cubicBezTo>
                  <a:pt x="78937" y="7787"/>
                  <a:pt x="83306" y="9842"/>
                  <a:pt x="87111" y="8996"/>
                </a:cubicBezTo>
                <a:cubicBezTo>
                  <a:pt x="90776" y="8186"/>
                  <a:pt x="94005" y="4451"/>
                  <a:pt x="97822" y="3805"/>
                </a:cubicBezTo>
                <a:cubicBezTo>
                  <a:pt x="101534" y="3159"/>
                  <a:pt x="105715" y="5626"/>
                  <a:pt x="109555" y="5144"/>
                </a:cubicBezTo>
                <a:cubicBezTo>
                  <a:pt x="113290" y="4674"/>
                  <a:pt x="116814" y="1245"/>
                  <a:pt x="120654" y="928"/>
                </a:cubicBezTo>
                <a:cubicBezTo>
                  <a:pt x="124413" y="622"/>
                  <a:pt x="128382" y="3429"/>
                  <a:pt x="132235" y="3277"/>
                </a:cubicBezTo>
                <a:cubicBezTo>
                  <a:pt x="136016" y="3124"/>
                  <a:pt x="139775" y="0"/>
                  <a:pt x="14362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5" name="Google Shape;1195;p63"/>
          <p:cNvSpPr txBox="1">
            <a:spLocks noGrp="1"/>
          </p:cNvSpPr>
          <p:nvPr>
            <p:ph type="title"/>
          </p:nvPr>
        </p:nvSpPr>
        <p:spPr>
          <a:xfrm>
            <a:off x="717275" y="445025"/>
            <a:ext cx="7709400" cy="577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t>Our team</a:t>
            </a:r>
            <a:endParaRPr/>
          </a:p>
        </p:txBody>
      </p:sp>
      <p:sp>
        <p:nvSpPr>
          <p:cNvPr id="1203" name="Google Shape;1203;p63"/>
          <p:cNvSpPr/>
          <p:nvPr/>
        </p:nvSpPr>
        <p:spPr>
          <a:xfrm>
            <a:off x="5178849" y="7269758"/>
            <a:ext cx="55" cy="215928"/>
          </a:xfrm>
          <a:custGeom>
            <a:avLst/>
            <a:gdLst/>
            <a:ahLst/>
            <a:cxnLst/>
            <a:rect l="l" t="t" r="r" b="b"/>
            <a:pathLst>
              <a:path w="1" h="3954" fill="none" extrusionOk="0">
                <a:moveTo>
                  <a:pt x="0" y="0"/>
                </a:moveTo>
                <a:lnTo>
                  <a:pt x="0" y="3954"/>
                </a:lnTo>
              </a:path>
            </a:pathLst>
          </a:custGeom>
          <a:noFill/>
          <a:ln w="1450" cap="flat" cmpd="sng">
            <a:solidFill>
              <a:srgbClr val="474BEF"/>
            </a:solidFill>
            <a:prstDash val="solid"/>
            <a:miter lim="44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4" name="Google Shape;1204;p63"/>
          <p:cNvSpPr/>
          <p:nvPr/>
        </p:nvSpPr>
        <p:spPr>
          <a:xfrm rot="5033592">
            <a:off x="-1596902" y="1206084"/>
            <a:ext cx="4036880" cy="1575348"/>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grpSp>
        <p:nvGrpSpPr>
          <p:cNvPr id="1205" name="Google Shape;1205;p63"/>
          <p:cNvGrpSpPr/>
          <p:nvPr/>
        </p:nvGrpSpPr>
        <p:grpSpPr>
          <a:xfrm>
            <a:off x="842575" y="1815901"/>
            <a:ext cx="2256600" cy="2658099"/>
            <a:chOff x="842575" y="1815901"/>
            <a:chExt cx="2256600" cy="2658099"/>
          </a:xfrm>
        </p:grpSpPr>
        <p:grpSp>
          <p:nvGrpSpPr>
            <p:cNvPr id="1206" name="Google Shape;1206;p63"/>
            <p:cNvGrpSpPr/>
            <p:nvPr/>
          </p:nvGrpSpPr>
          <p:grpSpPr>
            <a:xfrm>
              <a:off x="1097950" y="1815901"/>
              <a:ext cx="1944021" cy="1915504"/>
              <a:chOff x="1097950" y="1815901"/>
              <a:chExt cx="1944021" cy="1915504"/>
            </a:xfrm>
          </p:grpSpPr>
          <p:sp>
            <p:nvSpPr>
              <p:cNvPr id="1207" name="Google Shape;1207;p63"/>
              <p:cNvSpPr/>
              <p:nvPr/>
            </p:nvSpPr>
            <p:spPr>
              <a:xfrm>
                <a:off x="2124334" y="2238388"/>
                <a:ext cx="735471" cy="190908"/>
              </a:xfrm>
              <a:custGeom>
                <a:avLst/>
                <a:gdLst/>
                <a:ahLst/>
                <a:cxnLst/>
                <a:rect l="l" t="t" r="r" b="b"/>
                <a:pathLst>
                  <a:path w="15645" h="4061" extrusionOk="0">
                    <a:moveTo>
                      <a:pt x="7795" y="0"/>
                    </a:moveTo>
                    <a:cubicBezTo>
                      <a:pt x="6767" y="0"/>
                      <a:pt x="5735" y="168"/>
                      <a:pt x="4711" y="500"/>
                    </a:cubicBezTo>
                    <a:cubicBezTo>
                      <a:pt x="1983" y="1382"/>
                      <a:pt x="267" y="3121"/>
                      <a:pt x="192" y="3196"/>
                    </a:cubicBezTo>
                    <a:cubicBezTo>
                      <a:pt x="0" y="3392"/>
                      <a:pt x="0" y="3713"/>
                      <a:pt x="201" y="3909"/>
                    </a:cubicBezTo>
                    <a:cubicBezTo>
                      <a:pt x="299" y="4006"/>
                      <a:pt x="427" y="4054"/>
                      <a:pt x="555" y="4054"/>
                    </a:cubicBezTo>
                    <a:cubicBezTo>
                      <a:pt x="687" y="4054"/>
                      <a:pt x="818" y="4003"/>
                      <a:pt x="918" y="3901"/>
                    </a:cubicBezTo>
                    <a:cubicBezTo>
                      <a:pt x="936" y="3887"/>
                      <a:pt x="2532" y="2269"/>
                      <a:pt x="5023" y="1463"/>
                    </a:cubicBezTo>
                    <a:cubicBezTo>
                      <a:pt x="5945" y="1162"/>
                      <a:pt x="6872" y="1011"/>
                      <a:pt x="7792" y="1011"/>
                    </a:cubicBezTo>
                    <a:cubicBezTo>
                      <a:pt x="8319" y="1011"/>
                      <a:pt x="8844" y="1060"/>
                      <a:pt x="9364" y="1159"/>
                    </a:cubicBezTo>
                    <a:cubicBezTo>
                      <a:pt x="11165" y="1494"/>
                      <a:pt x="12939" y="2425"/>
                      <a:pt x="14628" y="3927"/>
                    </a:cubicBezTo>
                    <a:cubicBezTo>
                      <a:pt x="14717" y="4008"/>
                      <a:pt x="14838" y="4052"/>
                      <a:pt x="14963" y="4057"/>
                    </a:cubicBezTo>
                    <a:lnTo>
                      <a:pt x="14963" y="4061"/>
                    </a:lnTo>
                    <a:cubicBezTo>
                      <a:pt x="15426" y="4057"/>
                      <a:pt x="15645" y="3482"/>
                      <a:pt x="15297" y="3174"/>
                    </a:cubicBezTo>
                    <a:cubicBezTo>
                      <a:pt x="13469" y="1552"/>
                      <a:pt x="11535" y="535"/>
                      <a:pt x="9552" y="165"/>
                    </a:cubicBezTo>
                    <a:cubicBezTo>
                      <a:pt x="8969" y="55"/>
                      <a:pt x="8383" y="0"/>
                      <a:pt x="779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8" name="Google Shape;1208;p63"/>
              <p:cNvSpPr/>
              <p:nvPr/>
            </p:nvSpPr>
            <p:spPr>
              <a:xfrm>
                <a:off x="2241667" y="2365734"/>
                <a:ext cx="500798" cy="141124"/>
              </a:xfrm>
              <a:custGeom>
                <a:avLst/>
                <a:gdLst/>
                <a:ahLst/>
                <a:cxnLst/>
                <a:rect l="l" t="t" r="r" b="b"/>
                <a:pathLst>
                  <a:path w="10653" h="3002" extrusionOk="0">
                    <a:moveTo>
                      <a:pt x="5277" y="1"/>
                    </a:moveTo>
                    <a:cubicBezTo>
                      <a:pt x="4500" y="1"/>
                      <a:pt x="3802" y="141"/>
                      <a:pt x="3214" y="331"/>
                    </a:cubicBezTo>
                    <a:cubicBezTo>
                      <a:pt x="1395" y="924"/>
                      <a:pt x="241" y="2087"/>
                      <a:pt x="196" y="2136"/>
                    </a:cubicBezTo>
                    <a:cubicBezTo>
                      <a:pt x="0" y="2337"/>
                      <a:pt x="4" y="2658"/>
                      <a:pt x="201" y="2854"/>
                    </a:cubicBezTo>
                    <a:cubicBezTo>
                      <a:pt x="299" y="2950"/>
                      <a:pt x="427" y="2998"/>
                      <a:pt x="554" y="2998"/>
                    </a:cubicBezTo>
                    <a:cubicBezTo>
                      <a:pt x="686" y="2998"/>
                      <a:pt x="818" y="2947"/>
                      <a:pt x="918" y="2845"/>
                    </a:cubicBezTo>
                    <a:cubicBezTo>
                      <a:pt x="1676" y="2141"/>
                      <a:pt x="2581" y="1606"/>
                      <a:pt x="3566" y="1285"/>
                    </a:cubicBezTo>
                    <a:cubicBezTo>
                      <a:pt x="4146" y="1101"/>
                      <a:pt x="4722" y="1009"/>
                      <a:pt x="5294" y="1009"/>
                    </a:cubicBezTo>
                    <a:cubicBezTo>
                      <a:pt x="6781" y="1009"/>
                      <a:pt x="8234" y="1632"/>
                      <a:pt x="9632" y="2872"/>
                    </a:cubicBezTo>
                    <a:cubicBezTo>
                      <a:pt x="9725" y="2952"/>
                      <a:pt x="9846" y="3001"/>
                      <a:pt x="9966" y="3001"/>
                    </a:cubicBezTo>
                    <a:lnTo>
                      <a:pt x="9971" y="2997"/>
                    </a:lnTo>
                    <a:cubicBezTo>
                      <a:pt x="10434" y="2997"/>
                      <a:pt x="10653" y="2422"/>
                      <a:pt x="10305" y="2114"/>
                    </a:cubicBezTo>
                    <a:cubicBezTo>
                      <a:pt x="8485" y="501"/>
                      <a:pt x="6741" y="1"/>
                      <a:pt x="527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9" name="Google Shape;1209;p63"/>
              <p:cNvSpPr/>
              <p:nvPr/>
            </p:nvSpPr>
            <p:spPr>
              <a:xfrm>
                <a:off x="2352043" y="2497169"/>
                <a:ext cx="279804" cy="94396"/>
              </a:xfrm>
              <a:custGeom>
                <a:avLst/>
                <a:gdLst/>
                <a:ahLst/>
                <a:cxnLst/>
                <a:rect l="l" t="t" r="r" b="b"/>
                <a:pathLst>
                  <a:path w="5952" h="2008" extrusionOk="0">
                    <a:moveTo>
                      <a:pt x="2926" y="0"/>
                    </a:moveTo>
                    <a:cubicBezTo>
                      <a:pt x="2508" y="0"/>
                      <a:pt x="2132" y="76"/>
                      <a:pt x="1815" y="178"/>
                    </a:cubicBezTo>
                    <a:cubicBezTo>
                      <a:pt x="1209" y="379"/>
                      <a:pt x="661" y="709"/>
                      <a:pt x="197" y="1146"/>
                    </a:cubicBezTo>
                    <a:cubicBezTo>
                      <a:pt x="1" y="1346"/>
                      <a:pt x="5" y="1667"/>
                      <a:pt x="206" y="1863"/>
                    </a:cubicBezTo>
                    <a:cubicBezTo>
                      <a:pt x="305" y="1960"/>
                      <a:pt x="432" y="2007"/>
                      <a:pt x="560" y="2007"/>
                    </a:cubicBezTo>
                    <a:cubicBezTo>
                      <a:pt x="692" y="2007"/>
                      <a:pt x="824" y="1956"/>
                      <a:pt x="924" y="1854"/>
                    </a:cubicBezTo>
                    <a:cubicBezTo>
                      <a:pt x="1276" y="1529"/>
                      <a:pt x="1699" y="1279"/>
                      <a:pt x="2158" y="1132"/>
                    </a:cubicBezTo>
                    <a:cubicBezTo>
                      <a:pt x="2415" y="1053"/>
                      <a:pt x="2671" y="1013"/>
                      <a:pt x="2925" y="1013"/>
                    </a:cubicBezTo>
                    <a:cubicBezTo>
                      <a:pt x="3609" y="1013"/>
                      <a:pt x="4280" y="1301"/>
                      <a:pt x="4930" y="1877"/>
                    </a:cubicBezTo>
                    <a:cubicBezTo>
                      <a:pt x="5024" y="1961"/>
                      <a:pt x="5144" y="2006"/>
                      <a:pt x="5265" y="2006"/>
                    </a:cubicBezTo>
                    <a:lnTo>
                      <a:pt x="5269" y="2006"/>
                    </a:lnTo>
                    <a:cubicBezTo>
                      <a:pt x="5733" y="2006"/>
                      <a:pt x="5951" y="1431"/>
                      <a:pt x="5604" y="1123"/>
                    </a:cubicBezTo>
                    <a:cubicBezTo>
                      <a:pt x="4639" y="266"/>
                      <a:pt x="3708" y="0"/>
                      <a:pt x="292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0" name="Google Shape;1210;p63"/>
              <p:cNvSpPr/>
              <p:nvPr/>
            </p:nvSpPr>
            <p:spPr>
              <a:xfrm>
                <a:off x="2459740" y="2623574"/>
                <a:ext cx="64592" cy="48796"/>
              </a:xfrm>
              <a:custGeom>
                <a:avLst/>
                <a:gdLst/>
                <a:ahLst/>
                <a:cxnLst/>
                <a:rect l="l" t="t" r="r" b="b"/>
                <a:pathLst>
                  <a:path w="1374" h="1038" extrusionOk="0">
                    <a:moveTo>
                      <a:pt x="621" y="0"/>
                    </a:moveTo>
                    <a:cubicBezTo>
                      <a:pt x="466" y="0"/>
                      <a:pt x="312" y="59"/>
                      <a:pt x="197" y="177"/>
                    </a:cubicBezTo>
                    <a:cubicBezTo>
                      <a:pt x="1" y="378"/>
                      <a:pt x="5" y="698"/>
                      <a:pt x="201" y="895"/>
                    </a:cubicBezTo>
                    <a:cubicBezTo>
                      <a:pt x="349" y="984"/>
                      <a:pt x="518" y="1033"/>
                      <a:pt x="687" y="1037"/>
                    </a:cubicBezTo>
                    <a:lnTo>
                      <a:pt x="692" y="1037"/>
                    </a:lnTo>
                    <a:cubicBezTo>
                      <a:pt x="1155" y="1037"/>
                      <a:pt x="1374" y="462"/>
                      <a:pt x="1026" y="155"/>
                    </a:cubicBezTo>
                    <a:cubicBezTo>
                      <a:pt x="910" y="52"/>
                      <a:pt x="765" y="0"/>
                      <a:pt x="62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1" name="Google Shape;1211;p63"/>
              <p:cNvSpPr/>
              <p:nvPr/>
            </p:nvSpPr>
            <p:spPr>
              <a:xfrm>
                <a:off x="1097950" y="1815901"/>
                <a:ext cx="903109" cy="1433429"/>
              </a:xfrm>
              <a:custGeom>
                <a:avLst/>
                <a:gdLst/>
                <a:ahLst/>
                <a:cxnLst/>
                <a:rect l="l" t="t" r="r" b="b"/>
                <a:pathLst>
                  <a:path w="19211" h="30492" extrusionOk="0">
                    <a:moveTo>
                      <a:pt x="945" y="1"/>
                    </a:moveTo>
                    <a:cubicBezTo>
                      <a:pt x="423" y="1"/>
                      <a:pt x="0" y="424"/>
                      <a:pt x="0" y="946"/>
                    </a:cubicBezTo>
                    <a:lnTo>
                      <a:pt x="0" y="29547"/>
                    </a:lnTo>
                    <a:cubicBezTo>
                      <a:pt x="0" y="30073"/>
                      <a:pt x="423" y="30492"/>
                      <a:pt x="945" y="30492"/>
                    </a:cubicBezTo>
                    <a:lnTo>
                      <a:pt x="18261" y="30492"/>
                    </a:lnTo>
                    <a:cubicBezTo>
                      <a:pt x="18787" y="30492"/>
                      <a:pt x="19210" y="30073"/>
                      <a:pt x="19210" y="29547"/>
                    </a:cubicBezTo>
                    <a:lnTo>
                      <a:pt x="19210" y="946"/>
                    </a:lnTo>
                    <a:cubicBezTo>
                      <a:pt x="19210" y="424"/>
                      <a:pt x="18787" y="1"/>
                      <a:pt x="1826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2" name="Google Shape;1212;p63"/>
              <p:cNvSpPr/>
              <p:nvPr/>
            </p:nvSpPr>
            <p:spPr>
              <a:xfrm>
                <a:off x="1156382" y="1871653"/>
                <a:ext cx="784503" cy="1317361"/>
              </a:xfrm>
              <a:custGeom>
                <a:avLst/>
                <a:gdLst/>
                <a:ahLst/>
                <a:cxnLst/>
                <a:rect l="l" t="t" r="r" b="b"/>
                <a:pathLst>
                  <a:path w="16688" h="28023" extrusionOk="0">
                    <a:moveTo>
                      <a:pt x="259" y="0"/>
                    </a:moveTo>
                    <a:cubicBezTo>
                      <a:pt x="116" y="0"/>
                      <a:pt x="1" y="116"/>
                      <a:pt x="1" y="259"/>
                    </a:cubicBezTo>
                    <a:lnTo>
                      <a:pt x="1" y="27764"/>
                    </a:lnTo>
                    <a:cubicBezTo>
                      <a:pt x="1" y="27906"/>
                      <a:pt x="116" y="28022"/>
                      <a:pt x="259" y="28022"/>
                    </a:cubicBezTo>
                    <a:lnTo>
                      <a:pt x="16429" y="28022"/>
                    </a:lnTo>
                    <a:cubicBezTo>
                      <a:pt x="16572" y="28022"/>
                      <a:pt x="16688" y="27906"/>
                      <a:pt x="16688" y="27764"/>
                    </a:cubicBezTo>
                    <a:lnTo>
                      <a:pt x="16688" y="259"/>
                    </a:lnTo>
                    <a:cubicBezTo>
                      <a:pt x="16688" y="116"/>
                      <a:pt x="16572" y="0"/>
                      <a:pt x="164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3" name="Google Shape;1213;p63"/>
              <p:cNvSpPr/>
              <p:nvPr/>
            </p:nvSpPr>
            <p:spPr>
              <a:xfrm>
                <a:off x="1194318" y="1984802"/>
                <a:ext cx="552791" cy="171445"/>
              </a:xfrm>
              <a:custGeom>
                <a:avLst/>
                <a:gdLst/>
                <a:ahLst/>
                <a:cxnLst/>
                <a:rect l="l" t="t" r="r" b="b"/>
                <a:pathLst>
                  <a:path w="11759" h="3647" extrusionOk="0">
                    <a:moveTo>
                      <a:pt x="615" y="0"/>
                    </a:moveTo>
                    <a:cubicBezTo>
                      <a:pt x="277" y="0"/>
                      <a:pt x="0" y="277"/>
                      <a:pt x="0" y="620"/>
                    </a:cubicBezTo>
                    <a:lnTo>
                      <a:pt x="0" y="3031"/>
                    </a:lnTo>
                    <a:cubicBezTo>
                      <a:pt x="0" y="3374"/>
                      <a:pt x="277" y="3646"/>
                      <a:pt x="615" y="3646"/>
                    </a:cubicBezTo>
                    <a:lnTo>
                      <a:pt x="11139" y="3646"/>
                    </a:lnTo>
                    <a:cubicBezTo>
                      <a:pt x="11482" y="3646"/>
                      <a:pt x="11758" y="3374"/>
                      <a:pt x="11758" y="3031"/>
                    </a:cubicBezTo>
                    <a:lnTo>
                      <a:pt x="11758" y="620"/>
                    </a:lnTo>
                    <a:cubicBezTo>
                      <a:pt x="11758" y="277"/>
                      <a:pt x="11482" y="0"/>
                      <a:pt x="11139" y="0"/>
                    </a:cubicBezTo>
                    <a:close/>
                  </a:path>
                </a:pathLst>
              </a:custGeom>
              <a:solidFill>
                <a:srgbClr val="000000">
                  <a:alpha val="2279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4" name="Google Shape;1214;p63"/>
              <p:cNvSpPr/>
              <p:nvPr/>
            </p:nvSpPr>
            <p:spPr>
              <a:xfrm>
                <a:off x="1226142" y="2020810"/>
                <a:ext cx="489092" cy="9919"/>
              </a:xfrm>
              <a:custGeom>
                <a:avLst/>
                <a:gdLst/>
                <a:ahLst/>
                <a:cxnLst/>
                <a:rect l="l" t="t" r="r" b="b"/>
                <a:pathLst>
                  <a:path w="10404" h="211" extrusionOk="0">
                    <a:moveTo>
                      <a:pt x="1" y="1"/>
                    </a:moveTo>
                    <a:lnTo>
                      <a:pt x="1" y="210"/>
                    </a:lnTo>
                    <a:lnTo>
                      <a:pt x="10404" y="210"/>
                    </a:lnTo>
                    <a:lnTo>
                      <a:pt x="1040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5" name="Google Shape;1215;p63"/>
              <p:cNvSpPr/>
              <p:nvPr/>
            </p:nvSpPr>
            <p:spPr>
              <a:xfrm>
                <a:off x="1226142" y="2050566"/>
                <a:ext cx="199322" cy="10107"/>
              </a:xfrm>
              <a:custGeom>
                <a:avLst/>
                <a:gdLst/>
                <a:ahLst/>
                <a:cxnLst/>
                <a:rect l="l" t="t" r="r" b="b"/>
                <a:pathLst>
                  <a:path w="4240" h="215" extrusionOk="0">
                    <a:moveTo>
                      <a:pt x="1" y="1"/>
                    </a:moveTo>
                    <a:lnTo>
                      <a:pt x="1" y="215"/>
                    </a:lnTo>
                    <a:lnTo>
                      <a:pt x="4239" y="215"/>
                    </a:lnTo>
                    <a:lnTo>
                      <a:pt x="423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6" name="Google Shape;1216;p63"/>
              <p:cNvSpPr/>
              <p:nvPr/>
            </p:nvSpPr>
            <p:spPr>
              <a:xfrm>
                <a:off x="1450138" y="2050566"/>
                <a:ext cx="265089" cy="10107"/>
              </a:xfrm>
              <a:custGeom>
                <a:avLst/>
                <a:gdLst/>
                <a:ahLst/>
                <a:cxnLst/>
                <a:rect l="l" t="t" r="r" b="b"/>
                <a:pathLst>
                  <a:path w="5639" h="215" extrusionOk="0">
                    <a:moveTo>
                      <a:pt x="0" y="1"/>
                    </a:moveTo>
                    <a:lnTo>
                      <a:pt x="0" y="215"/>
                    </a:lnTo>
                    <a:lnTo>
                      <a:pt x="5639" y="215"/>
                    </a:lnTo>
                    <a:lnTo>
                      <a:pt x="563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7" name="Google Shape;1217;p63"/>
              <p:cNvSpPr/>
              <p:nvPr/>
            </p:nvSpPr>
            <p:spPr>
              <a:xfrm>
                <a:off x="1226142" y="2080558"/>
                <a:ext cx="489092" cy="9872"/>
              </a:xfrm>
              <a:custGeom>
                <a:avLst/>
                <a:gdLst/>
                <a:ahLst/>
                <a:cxnLst/>
                <a:rect l="l" t="t" r="r" b="b"/>
                <a:pathLst>
                  <a:path w="10404" h="210" extrusionOk="0">
                    <a:moveTo>
                      <a:pt x="1" y="0"/>
                    </a:moveTo>
                    <a:lnTo>
                      <a:pt x="1" y="210"/>
                    </a:lnTo>
                    <a:lnTo>
                      <a:pt x="10404" y="210"/>
                    </a:lnTo>
                    <a:lnTo>
                      <a:pt x="1040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8" name="Google Shape;1218;p63"/>
              <p:cNvSpPr/>
              <p:nvPr/>
            </p:nvSpPr>
            <p:spPr>
              <a:xfrm>
                <a:off x="1226142" y="2110267"/>
                <a:ext cx="356477" cy="10107"/>
              </a:xfrm>
              <a:custGeom>
                <a:avLst/>
                <a:gdLst/>
                <a:ahLst/>
                <a:cxnLst/>
                <a:rect l="l" t="t" r="r" b="b"/>
                <a:pathLst>
                  <a:path w="7583" h="215" extrusionOk="0">
                    <a:moveTo>
                      <a:pt x="1" y="1"/>
                    </a:moveTo>
                    <a:lnTo>
                      <a:pt x="1" y="215"/>
                    </a:lnTo>
                    <a:lnTo>
                      <a:pt x="7582" y="215"/>
                    </a:lnTo>
                    <a:lnTo>
                      <a:pt x="758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9" name="Google Shape;1219;p63"/>
              <p:cNvSpPr/>
              <p:nvPr/>
            </p:nvSpPr>
            <p:spPr>
              <a:xfrm>
                <a:off x="1325894" y="2846981"/>
                <a:ext cx="566376" cy="175629"/>
              </a:xfrm>
              <a:custGeom>
                <a:avLst/>
                <a:gdLst/>
                <a:ahLst/>
                <a:cxnLst/>
                <a:rect l="l" t="t" r="r" b="b"/>
                <a:pathLst>
                  <a:path w="12048" h="3736" extrusionOk="0">
                    <a:moveTo>
                      <a:pt x="629" y="0"/>
                    </a:moveTo>
                    <a:cubicBezTo>
                      <a:pt x="281" y="0"/>
                      <a:pt x="0" y="281"/>
                      <a:pt x="0" y="633"/>
                    </a:cubicBezTo>
                    <a:lnTo>
                      <a:pt x="0" y="3107"/>
                    </a:lnTo>
                    <a:cubicBezTo>
                      <a:pt x="0" y="3454"/>
                      <a:pt x="281" y="3735"/>
                      <a:pt x="629" y="3735"/>
                    </a:cubicBezTo>
                    <a:lnTo>
                      <a:pt x="11419" y="3735"/>
                    </a:lnTo>
                    <a:cubicBezTo>
                      <a:pt x="11767" y="3735"/>
                      <a:pt x="12048" y="3454"/>
                      <a:pt x="12048" y="3107"/>
                    </a:cubicBezTo>
                    <a:lnTo>
                      <a:pt x="12048" y="633"/>
                    </a:lnTo>
                    <a:cubicBezTo>
                      <a:pt x="12048" y="281"/>
                      <a:pt x="11767" y="0"/>
                      <a:pt x="11419" y="0"/>
                    </a:cubicBezTo>
                    <a:close/>
                  </a:path>
                </a:pathLst>
              </a:custGeom>
              <a:solidFill>
                <a:srgbClr val="000000">
                  <a:alpha val="2279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0" name="Google Shape;1220;p63"/>
              <p:cNvSpPr/>
              <p:nvPr/>
            </p:nvSpPr>
            <p:spPr>
              <a:xfrm>
                <a:off x="1358377" y="2883647"/>
                <a:ext cx="501456" cy="10295"/>
              </a:xfrm>
              <a:custGeom>
                <a:avLst/>
                <a:gdLst/>
                <a:ahLst/>
                <a:cxnLst/>
                <a:rect l="l" t="t" r="r" b="b"/>
                <a:pathLst>
                  <a:path w="10667" h="219" extrusionOk="0">
                    <a:moveTo>
                      <a:pt x="0" y="0"/>
                    </a:moveTo>
                    <a:lnTo>
                      <a:pt x="0" y="219"/>
                    </a:lnTo>
                    <a:lnTo>
                      <a:pt x="10666" y="219"/>
                    </a:lnTo>
                    <a:lnTo>
                      <a:pt x="1066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1" name="Google Shape;1221;p63"/>
              <p:cNvSpPr/>
              <p:nvPr/>
            </p:nvSpPr>
            <p:spPr>
              <a:xfrm>
                <a:off x="1358377" y="2914437"/>
                <a:ext cx="204305" cy="10107"/>
              </a:xfrm>
              <a:custGeom>
                <a:avLst/>
                <a:gdLst/>
                <a:ahLst/>
                <a:cxnLst/>
                <a:rect l="l" t="t" r="r" b="b"/>
                <a:pathLst>
                  <a:path w="4346" h="215" extrusionOk="0">
                    <a:moveTo>
                      <a:pt x="0" y="0"/>
                    </a:moveTo>
                    <a:lnTo>
                      <a:pt x="0" y="214"/>
                    </a:lnTo>
                    <a:lnTo>
                      <a:pt x="4346" y="214"/>
                    </a:lnTo>
                    <a:lnTo>
                      <a:pt x="434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2" name="Google Shape;1222;p63"/>
              <p:cNvSpPr/>
              <p:nvPr/>
            </p:nvSpPr>
            <p:spPr>
              <a:xfrm>
                <a:off x="1588014" y="2914437"/>
                <a:ext cx="271812" cy="10107"/>
              </a:xfrm>
              <a:custGeom>
                <a:avLst/>
                <a:gdLst/>
                <a:ahLst/>
                <a:cxnLst/>
                <a:rect l="l" t="t" r="r" b="b"/>
                <a:pathLst>
                  <a:path w="5782" h="215" extrusionOk="0">
                    <a:moveTo>
                      <a:pt x="0" y="0"/>
                    </a:moveTo>
                    <a:lnTo>
                      <a:pt x="0" y="214"/>
                    </a:lnTo>
                    <a:lnTo>
                      <a:pt x="5781" y="214"/>
                    </a:lnTo>
                    <a:lnTo>
                      <a:pt x="578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3" name="Google Shape;1223;p63"/>
              <p:cNvSpPr/>
              <p:nvPr/>
            </p:nvSpPr>
            <p:spPr>
              <a:xfrm>
                <a:off x="1358377" y="2945040"/>
                <a:ext cx="501456" cy="10295"/>
              </a:xfrm>
              <a:custGeom>
                <a:avLst/>
                <a:gdLst/>
                <a:ahLst/>
                <a:cxnLst/>
                <a:rect l="l" t="t" r="r" b="b"/>
                <a:pathLst>
                  <a:path w="10667" h="219" extrusionOk="0">
                    <a:moveTo>
                      <a:pt x="0" y="0"/>
                    </a:moveTo>
                    <a:lnTo>
                      <a:pt x="0" y="218"/>
                    </a:lnTo>
                    <a:lnTo>
                      <a:pt x="10666" y="218"/>
                    </a:lnTo>
                    <a:lnTo>
                      <a:pt x="1066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4" name="Google Shape;1224;p63"/>
              <p:cNvSpPr/>
              <p:nvPr/>
            </p:nvSpPr>
            <p:spPr>
              <a:xfrm>
                <a:off x="1358377" y="2975595"/>
                <a:ext cx="365456" cy="10342"/>
              </a:xfrm>
              <a:custGeom>
                <a:avLst/>
                <a:gdLst/>
                <a:ahLst/>
                <a:cxnLst/>
                <a:rect l="l" t="t" r="r" b="b"/>
                <a:pathLst>
                  <a:path w="7774" h="220" extrusionOk="0">
                    <a:moveTo>
                      <a:pt x="0" y="1"/>
                    </a:moveTo>
                    <a:lnTo>
                      <a:pt x="0" y="219"/>
                    </a:lnTo>
                    <a:lnTo>
                      <a:pt x="7773" y="219"/>
                    </a:lnTo>
                    <a:lnTo>
                      <a:pt x="7773"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5" name="Google Shape;1225;p63"/>
              <p:cNvSpPr/>
              <p:nvPr/>
            </p:nvSpPr>
            <p:spPr>
              <a:xfrm>
                <a:off x="1279779" y="2270941"/>
                <a:ext cx="540662" cy="492524"/>
              </a:xfrm>
              <a:custGeom>
                <a:avLst/>
                <a:gdLst/>
                <a:ahLst/>
                <a:cxnLst/>
                <a:rect l="l" t="t" r="r" b="b"/>
                <a:pathLst>
                  <a:path w="11501" h="10477" extrusionOk="0">
                    <a:moveTo>
                      <a:pt x="5750" y="0"/>
                    </a:moveTo>
                    <a:cubicBezTo>
                      <a:pt x="4410" y="0"/>
                      <a:pt x="3070" y="512"/>
                      <a:pt x="2047" y="1535"/>
                    </a:cubicBezTo>
                    <a:cubicBezTo>
                      <a:pt x="1" y="3581"/>
                      <a:pt x="1" y="6897"/>
                      <a:pt x="2047" y="8943"/>
                    </a:cubicBezTo>
                    <a:cubicBezTo>
                      <a:pt x="3070" y="9965"/>
                      <a:pt x="4410" y="10477"/>
                      <a:pt x="5750" y="10477"/>
                    </a:cubicBezTo>
                    <a:cubicBezTo>
                      <a:pt x="7091" y="10477"/>
                      <a:pt x="8431" y="9965"/>
                      <a:pt x="9454" y="8943"/>
                    </a:cubicBezTo>
                    <a:cubicBezTo>
                      <a:pt x="11500" y="6897"/>
                      <a:pt x="11500" y="3581"/>
                      <a:pt x="9454" y="1535"/>
                    </a:cubicBezTo>
                    <a:cubicBezTo>
                      <a:pt x="8431" y="512"/>
                      <a:pt x="7091" y="0"/>
                      <a:pt x="575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6" name="Google Shape;1226;p63"/>
              <p:cNvSpPr/>
              <p:nvPr/>
            </p:nvSpPr>
            <p:spPr>
              <a:xfrm>
                <a:off x="1489719" y="2412436"/>
                <a:ext cx="181318" cy="209571"/>
              </a:xfrm>
              <a:custGeom>
                <a:avLst/>
                <a:gdLst/>
                <a:ahLst/>
                <a:cxnLst/>
                <a:rect l="l" t="t" r="r" b="b"/>
                <a:pathLst>
                  <a:path w="3857" h="4458" extrusionOk="0">
                    <a:moveTo>
                      <a:pt x="1" y="0"/>
                    </a:moveTo>
                    <a:lnTo>
                      <a:pt x="1" y="4457"/>
                    </a:lnTo>
                    <a:lnTo>
                      <a:pt x="3856" y="2229"/>
                    </a:lnTo>
                    <a:lnTo>
                      <a:pt x="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7" name="Google Shape;1227;p63"/>
              <p:cNvSpPr/>
              <p:nvPr/>
            </p:nvSpPr>
            <p:spPr>
              <a:xfrm>
                <a:off x="1496865" y="2826203"/>
                <a:ext cx="1359247" cy="682491"/>
              </a:xfrm>
              <a:custGeom>
                <a:avLst/>
                <a:gdLst/>
                <a:ahLst/>
                <a:cxnLst/>
                <a:rect l="l" t="t" r="r" b="b"/>
                <a:pathLst>
                  <a:path w="28914" h="14518" extrusionOk="0">
                    <a:moveTo>
                      <a:pt x="1926" y="1"/>
                    </a:moveTo>
                    <a:cubicBezTo>
                      <a:pt x="856" y="1"/>
                      <a:pt x="0" y="857"/>
                      <a:pt x="0" y="1926"/>
                    </a:cubicBezTo>
                    <a:lnTo>
                      <a:pt x="0" y="12592"/>
                    </a:lnTo>
                    <a:cubicBezTo>
                      <a:pt x="0" y="13662"/>
                      <a:pt x="856" y="14518"/>
                      <a:pt x="1926" y="14518"/>
                    </a:cubicBezTo>
                    <a:lnTo>
                      <a:pt x="26988" y="14518"/>
                    </a:lnTo>
                    <a:cubicBezTo>
                      <a:pt x="28053" y="14518"/>
                      <a:pt x="28914" y="13662"/>
                      <a:pt x="28914" y="12592"/>
                    </a:cubicBezTo>
                    <a:lnTo>
                      <a:pt x="28914" y="1926"/>
                    </a:lnTo>
                    <a:cubicBezTo>
                      <a:pt x="28914" y="857"/>
                      <a:pt x="28053" y="1"/>
                      <a:pt x="269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8" name="Google Shape;1228;p63"/>
              <p:cNvSpPr/>
              <p:nvPr/>
            </p:nvSpPr>
            <p:spPr>
              <a:xfrm>
                <a:off x="1558258" y="2881344"/>
                <a:ext cx="1236457" cy="67271"/>
              </a:xfrm>
              <a:custGeom>
                <a:avLst/>
                <a:gdLst/>
                <a:ahLst/>
                <a:cxnLst/>
                <a:rect l="l" t="t" r="r" b="b"/>
                <a:pathLst>
                  <a:path w="26302" h="1431" extrusionOk="0">
                    <a:moveTo>
                      <a:pt x="0" y="0"/>
                    </a:moveTo>
                    <a:lnTo>
                      <a:pt x="0" y="1431"/>
                    </a:lnTo>
                    <a:lnTo>
                      <a:pt x="26302" y="1431"/>
                    </a:lnTo>
                    <a:lnTo>
                      <a:pt x="26302"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9" name="Google Shape;1229;p63"/>
              <p:cNvSpPr/>
              <p:nvPr/>
            </p:nvSpPr>
            <p:spPr>
              <a:xfrm>
                <a:off x="1695711" y="3046014"/>
                <a:ext cx="961355" cy="375093"/>
              </a:xfrm>
              <a:custGeom>
                <a:avLst/>
                <a:gdLst/>
                <a:ahLst/>
                <a:cxnLst/>
                <a:rect l="l" t="t" r="r" b="b"/>
                <a:pathLst>
                  <a:path w="20450" h="7979" extrusionOk="0">
                    <a:moveTo>
                      <a:pt x="19816" y="0"/>
                    </a:moveTo>
                    <a:lnTo>
                      <a:pt x="14753" y="5188"/>
                    </a:lnTo>
                    <a:lnTo>
                      <a:pt x="11130" y="1280"/>
                    </a:lnTo>
                    <a:lnTo>
                      <a:pt x="6668" y="6227"/>
                    </a:lnTo>
                    <a:lnTo>
                      <a:pt x="3588" y="3615"/>
                    </a:lnTo>
                    <a:lnTo>
                      <a:pt x="0" y="7368"/>
                    </a:lnTo>
                    <a:lnTo>
                      <a:pt x="638" y="7979"/>
                    </a:lnTo>
                    <a:lnTo>
                      <a:pt x="3651" y="4832"/>
                    </a:lnTo>
                    <a:lnTo>
                      <a:pt x="6753" y="7457"/>
                    </a:lnTo>
                    <a:lnTo>
                      <a:pt x="11138" y="2590"/>
                    </a:lnTo>
                    <a:lnTo>
                      <a:pt x="14735" y="6472"/>
                    </a:lnTo>
                    <a:lnTo>
                      <a:pt x="20449" y="620"/>
                    </a:lnTo>
                    <a:lnTo>
                      <a:pt x="19816"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0" name="Google Shape;1230;p63"/>
              <p:cNvSpPr/>
              <p:nvPr/>
            </p:nvSpPr>
            <p:spPr>
              <a:xfrm>
                <a:off x="2485783" y="3028198"/>
                <a:ext cx="177322" cy="169330"/>
              </a:xfrm>
              <a:custGeom>
                <a:avLst/>
                <a:gdLst/>
                <a:ahLst/>
                <a:cxnLst/>
                <a:rect l="l" t="t" r="r" b="b"/>
                <a:pathLst>
                  <a:path w="3772" h="3602" extrusionOk="0">
                    <a:moveTo>
                      <a:pt x="3772" y="1"/>
                    </a:moveTo>
                    <a:lnTo>
                      <a:pt x="1" y="883"/>
                    </a:lnTo>
                    <a:lnTo>
                      <a:pt x="206" y="1743"/>
                    </a:lnTo>
                    <a:lnTo>
                      <a:pt x="2885" y="1119"/>
                    </a:lnTo>
                    <a:lnTo>
                      <a:pt x="2885" y="3602"/>
                    </a:lnTo>
                    <a:lnTo>
                      <a:pt x="3772" y="3602"/>
                    </a:lnTo>
                    <a:lnTo>
                      <a:pt x="377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1" name="Google Shape;1231;p63"/>
              <p:cNvSpPr/>
              <p:nvPr/>
            </p:nvSpPr>
            <p:spPr>
              <a:xfrm>
                <a:off x="2089407" y="3436135"/>
                <a:ext cx="952564" cy="295270"/>
              </a:xfrm>
              <a:custGeom>
                <a:avLst/>
                <a:gdLst/>
                <a:ahLst/>
                <a:cxnLst/>
                <a:rect l="l" t="t" r="r" b="b"/>
                <a:pathLst>
                  <a:path w="20263" h="6281" extrusionOk="0">
                    <a:moveTo>
                      <a:pt x="1110" y="0"/>
                    </a:moveTo>
                    <a:cubicBezTo>
                      <a:pt x="495" y="0"/>
                      <a:pt x="0" y="495"/>
                      <a:pt x="0" y="1110"/>
                    </a:cubicBezTo>
                    <a:lnTo>
                      <a:pt x="0" y="5175"/>
                    </a:lnTo>
                    <a:cubicBezTo>
                      <a:pt x="0" y="5786"/>
                      <a:pt x="495" y="6281"/>
                      <a:pt x="1110" y="6281"/>
                    </a:cubicBezTo>
                    <a:lnTo>
                      <a:pt x="19152" y="6281"/>
                    </a:lnTo>
                    <a:cubicBezTo>
                      <a:pt x="19767" y="6281"/>
                      <a:pt x="20262" y="5786"/>
                      <a:pt x="20262" y="5175"/>
                    </a:cubicBezTo>
                    <a:lnTo>
                      <a:pt x="20262" y="1110"/>
                    </a:lnTo>
                    <a:cubicBezTo>
                      <a:pt x="20262" y="495"/>
                      <a:pt x="19767" y="0"/>
                      <a:pt x="1915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2" name="Google Shape;1232;p63"/>
              <p:cNvSpPr/>
              <p:nvPr/>
            </p:nvSpPr>
            <p:spPr>
              <a:xfrm>
                <a:off x="2144266" y="3497951"/>
                <a:ext cx="842795" cy="17206"/>
              </a:xfrm>
              <a:custGeom>
                <a:avLst/>
                <a:gdLst/>
                <a:ahLst/>
                <a:cxnLst/>
                <a:rect l="l" t="t" r="r" b="b"/>
                <a:pathLst>
                  <a:path w="17928" h="366" extrusionOk="0">
                    <a:moveTo>
                      <a:pt x="1" y="0"/>
                    </a:moveTo>
                    <a:lnTo>
                      <a:pt x="1" y="366"/>
                    </a:lnTo>
                    <a:lnTo>
                      <a:pt x="17927" y="366"/>
                    </a:lnTo>
                    <a:lnTo>
                      <a:pt x="17927"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3" name="Google Shape;1233;p63"/>
              <p:cNvSpPr/>
              <p:nvPr/>
            </p:nvSpPr>
            <p:spPr>
              <a:xfrm>
                <a:off x="2144266" y="3549472"/>
                <a:ext cx="343502" cy="17253"/>
              </a:xfrm>
              <a:custGeom>
                <a:avLst/>
                <a:gdLst/>
                <a:ahLst/>
                <a:cxnLst/>
                <a:rect l="l" t="t" r="r" b="b"/>
                <a:pathLst>
                  <a:path w="7307" h="367" extrusionOk="0">
                    <a:moveTo>
                      <a:pt x="1" y="1"/>
                    </a:moveTo>
                    <a:lnTo>
                      <a:pt x="1" y="366"/>
                    </a:lnTo>
                    <a:lnTo>
                      <a:pt x="7306" y="366"/>
                    </a:lnTo>
                    <a:lnTo>
                      <a:pt x="7306"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4" name="Google Shape;1234;p63"/>
              <p:cNvSpPr/>
              <p:nvPr/>
            </p:nvSpPr>
            <p:spPr>
              <a:xfrm>
                <a:off x="2530018" y="3549472"/>
                <a:ext cx="457031" cy="17253"/>
              </a:xfrm>
              <a:custGeom>
                <a:avLst/>
                <a:gdLst/>
                <a:ahLst/>
                <a:cxnLst/>
                <a:rect l="l" t="t" r="r" b="b"/>
                <a:pathLst>
                  <a:path w="9722" h="367" extrusionOk="0">
                    <a:moveTo>
                      <a:pt x="0" y="1"/>
                    </a:moveTo>
                    <a:lnTo>
                      <a:pt x="0" y="366"/>
                    </a:lnTo>
                    <a:lnTo>
                      <a:pt x="9721" y="366"/>
                    </a:lnTo>
                    <a:lnTo>
                      <a:pt x="972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5" name="Google Shape;1235;p63"/>
              <p:cNvSpPr/>
              <p:nvPr/>
            </p:nvSpPr>
            <p:spPr>
              <a:xfrm>
                <a:off x="2159356" y="3602921"/>
                <a:ext cx="82173" cy="77990"/>
              </a:xfrm>
              <a:custGeom>
                <a:avLst/>
                <a:gdLst/>
                <a:ahLst/>
                <a:cxnLst/>
                <a:rect l="l" t="t" r="r" b="b"/>
                <a:pathLst>
                  <a:path w="1748" h="1659" extrusionOk="0">
                    <a:moveTo>
                      <a:pt x="874" y="0"/>
                    </a:moveTo>
                    <a:lnTo>
                      <a:pt x="669" y="633"/>
                    </a:lnTo>
                    <a:lnTo>
                      <a:pt x="1" y="633"/>
                    </a:lnTo>
                    <a:lnTo>
                      <a:pt x="540" y="1025"/>
                    </a:lnTo>
                    <a:lnTo>
                      <a:pt x="335" y="1658"/>
                    </a:lnTo>
                    <a:lnTo>
                      <a:pt x="874" y="1266"/>
                    </a:lnTo>
                    <a:lnTo>
                      <a:pt x="1414" y="1658"/>
                    </a:lnTo>
                    <a:lnTo>
                      <a:pt x="1209" y="1025"/>
                    </a:lnTo>
                    <a:lnTo>
                      <a:pt x="1748" y="633"/>
                    </a:lnTo>
                    <a:lnTo>
                      <a:pt x="1079" y="633"/>
                    </a:lnTo>
                    <a:lnTo>
                      <a:pt x="87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6" name="Google Shape;1236;p63"/>
              <p:cNvSpPr/>
              <p:nvPr/>
            </p:nvSpPr>
            <p:spPr>
              <a:xfrm>
                <a:off x="2286138" y="3602921"/>
                <a:ext cx="82173" cy="77990"/>
              </a:xfrm>
              <a:custGeom>
                <a:avLst/>
                <a:gdLst/>
                <a:ahLst/>
                <a:cxnLst/>
                <a:rect l="l" t="t" r="r" b="b"/>
                <a:pathLst>
                  <a:path w="1748" h="1659" extrusionOk="0">
                    <a:moveTo>
                      <a:pt x="874" y="0"/>
                    </a:moveTo>
                    <a:lnTo>
                      <a:pt x="664" y="633"/>
                    </a:lnTo>
                    <a:lnTo>
                      <a:pt x="0" y="633"/>
                    </a:lnTo>
                    <a:lnTo>
                      <a:pt x="540" y="1025"/>
                    </a:lnTo>
                    <a:lnTo>
                      <a:pt x="335" y="1658"/>
                    </a:lnTo>
                    <a:lnTo>
                      <a:pt x="874" y="1266"/>
                    </a:lnTo>
                    <a:lnTo>
                      <a:pt x="1413" y="1658"/>
                    </a:lnTo>
                    <a:lnTo>
                      <a:pt x="1208" y="1025"/>
                    </a:lnTo>
                    <a:lnTo>
                      <a:pt x="1747" y="633"/>
                    </a:lnTo>
                    <a:lnTo>
                      <a:pt x="1079" y="633"/>
                    </a:lnTo>
                    <a:lnTo>
                      <a:pt x="87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7" name="Google Shape;1237;p63"/>
              <p:cNvSpPr/>
              <p:nvPr/>
            </p:nvSpPr>
            <p:spPr>
              <a:xfrm>
                <a:off x="2412873" y="3602921"/>
                <a:ext cx="81985" cy="77990"/>
              </a:xfrm>
              <a:custGeom>
                <a:avLst/>
                <a:gdLst/>
                <a:ahLst/>
                <a:cxnLst/>
                <a:rect l="l" t="t" r="r" b="b"/>
                <a:pathLst>
                  <a:path w="1744" h="1659" extrusionOk="0">
                    <a:moveTo>
                      <a:pt x="870" y="0"/>
                    </a:moveTo>
                    <a:lnTo>
                      <a:pt x="665" y="633"/>
                    </a:lnTo>
                    <a:lnTo>
                      <a:pt x="1" y="633"/>
                    </a:lnTo>
                    <a:lnTo>
                      <a:pt x="540" y="1025"/>
                    </a:lnTo>
                    <a:lnTo>
                      <a:pt x="331" y="1658"/>
                    </a:lnTo>
                    <a:lnTo>
                      <a:pt x="870" y="1266"/>
                    </a:lnTo>
                    <a:lnTo>
                      <a:pt x="1409" y="1658"/>
                    </a:lnTo>
                    <a:lnTo>
                      <a:pt x="1204" y="1025"/>
                    </a:lnTo>
                    <a:lnTo>
                      <a:pt x="1744" y="633"/>
                    </a:lnTo>
                    <a:lnTo>
                      <a:pt x="1079" y="633"/>
                    </a:lnTo>
                    <a:lnTo>
                      <a:pt x="870"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8" name="Google Shape;1238;p63"/>
              <p:cNvSpPr/>
              <p:nvPr/>
            </p:nvSpPr>
            <p:spPr>
              <a:xfrm>
                <a:off x="2539420" y="3602921"/>
                <a:ext cx="82220" cy="77990"/>
              </a:xfrm>
              <a:custGeom>
                <a:avLst/>
                <a:gdLst/>
                <a:ahLst/>
                <a:cxnLst/>
                <a:rect l="l" t="t" r="r" b="b"/>
                <a:pathLst>
                  <a:path w="1749" h="1659" extrusionOk="0">
                    <a:moveTo>
                      <a:pt x="875" y="0"/>
                    </a:moveTo>
                    <a:lnTo>
                      <a:pt x="670" y="633"/>
                    </a:lnTo>
                    <a:lnTo>
                      <a:pt x="1" y="633"/>
                    </a:lnTo>
                    <a:lnTo>
                      <a:pt x="540" y="1025"/>
                    </a:lnTo>
                    <a:lnTo>
                      <a:pt x="335" y="1658"/>
                    </a:lnTo>
                    <a:lnTo>
                      <a:pt x="875" y="1266"/>
                    </a:lnTo>
                    <a:lnTo>
                      <a:pt x="1414" y="1658"/>
                    </a:lnTo>
                    <a:lnTo>
                      <a:pt x="1209" y="1025"/>
                    </a:lnTo>
                    <a:lnTo>
                      <a:pt x="1748" y="633"/>
                    </a:lnTo>
                    <a:lnTo>
                      <a:pt x="1080" y="633"/>
                    </a:lnTo>
                    <a:lnTo>
                      <a:pt x="87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9" name="Google Shape;1239;p63"/>
              <p:cNvSpPr/>
              <p:nvPr/>
            </p:nvSpPr>
            <p:spPr>
              <a:xfrm>
                <a:off x="2666202" y="3602921"/>
                <a:ext cx="82173" cy="77990"/>
              </a:xfrm>
              <a:custGeom>
                <a:avLst/>
                <a:gdLst/>
                <a:ahLst/>
                <a:cxnLst/>
                <a:rect l="l" t="t" r="r" b="b"/>
                <a:pathLst>
                  <a:path w="1748" h="1659" extrusionOk="0">
                    <a:moveTo>
                      <a:pt x="874" y="0"/>
                    </a:moveTo>
                    <a:lnTo>
                      <a:pt x="669" y="633"/>
                    </a:lnTo>
                    <a:lnTo>
                      <a:pt x="1" y="633"/>
                    </a:lnTo>
                    <a:lnTo>
                      <a:pt x="540" y="1025"/>
                    </a:lnTo>
                    <a:lnTo>
                      <a:pt x="335" y="1658"/>
                    </a:lnTo>
                    <a:lnTo>
                      <a:pt x="874" y="1266"/>
                    </a:lnTo>
                    <a:lnTo>
                      <a:pt x="1413" y="1658"/>
                    </a:lnTo>
                    <a:lnTo>
                      <a:pt x="1208" y="1025"/>
                    </a:lnTo>
                    <a:lnTo>
                      <a:pt x="1748" y="633"/>
                    </a:lnTo>
                    <a:lnTo>
                      <a:pt x="1079" y="633"/>
                    </a:lnTo>
                    <a:lnTo>
                      <a:pt x="874" y="0"/>
                    </a:lnTo>
                    <a:close/>
                    <a:moveTo>
                      <a:pt x="335" y="1658"/>
                    </a:moveTo>
                    <a:lnTo>
                      <a:pt x="335" y="1658"/>
                    </a:lnTo>
                    <a:lnTo>
                      <a:pt x="335" y="1658"/>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0" name="Google Shape;1240;p63"/>
              <p:cNvSpPr/>
              <p:nvPr/>
            </p:nvSpPr>
            <p:spPr>
              <a:xfrm>
                <a:off x="2792984" y="3602921"/>
                <a:ext cx="81938" cy="77990"/>
              </a:xfrm>
              <a:custGeom>
                <a:avLst/>
                <a:gdLst/>
                <a:ahLst/>
                <a:cxnLst/>
                <a:rect l="l" t="t" r="r" b="b"/>
                <a:pathLst>
                  <a:path w="1743" h="1659" extrusionOk="0">
                    <a:moveTo>
                      <a:pt x="869" y="0"/>
                    </a:moveTo>
                    <a:lnTo>
                      <a:pt x="664" y="633"/>
                    </a:lnTo>
                    <a:lnTo>
                      <a:pt x="0" y="633"/>
                    </a:lnTo>
                    <a:lnTo>
                      <a:pt x="539" y="1025"/>
                    </a:lnTo>
                    <a:lnTo>
                      <a:pt x="330" y="1658"/>
                    </a:lnTo>
                    <a:lnTo>
                      <a:pt x="869" y="1266"/>
                    </a:lnTo>
                    <a:lnTo>
                      <a:pt x="1413" y="1658"/>
                    </a:lnTo>
                    <a:lnTo>
                      <a:pt x="1413" y="1658"/>
                    </a:lnTo>
                    <a:lnTo>
                      <a:pt x="1203" y="1025"/>
                    </a:lnTo>
                    <a:lnTo>
                      <a:pt x="1743" y="633"/>
                    </a:lnTo>
                    <a:lnTo>
                      <a:pt x="1079" y="633"/>
                    </a:lnTo>
                    <a:lnTo>
                      <a:pt x="869" y="0"/>
                    </a:lnTo>
                    <a:close/>
                  </a:path>
                </a:pathLst>
              </a:custGeom>
              <a:solidFill>
                <a:srgbClr val="000000">
                  <a:alpha val="2279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1" name="Google Shape;1241;p63"/>
              <p:cNvSpPr/>
              <p:nvPr/>
            </p:nvSpPr>
            <p:spPr>
              <a:xfrm>
                <a:off x="2919531" y="3602921"/>
                <a:ext cx="82173" cy="77990"/>
              </a:xfrm>
              <a:custGeom>
                <a:avLst/>
                <a:gdLst/>
                <a:ahLst/>
                <a:cxnLst/>
                <a:rect l="l" t="t" r="r" b="b"/>
                <a:pathLst>
                  <a:path w="1748" h="1659" extrusionOk="0">
                    <a:moveTo>
                      <a:pt x="874" y="0"/>
                    </a:moveTo>
                    <a:lnTo>
                      <a:pt x="669" y="633"/>
                    </a:lnTo>
                    <a:lnTo>
                      <a:pt x="0" y="633"/>
                    </a:lnTo>
                    <a:lnTo>
                      <a:pt x="539" y="1025"/>
                    </a:lnTo>
                    <a:lnTo>
                      <a:pt x="334" y="1658"/>
                    </a:lnTo>
                    <a:lnTo>
                      <a:pt x="874" y="1266"/>
                    </a:lnTo>
                    <a:lnTo>
                      <a:pt x="1413" y="1658"/>
                    </a:lnTo>
                    <a:lnTo>
                      <a:pt x="1208" y="1025"/>
                    </a:lnTo>
                    <a:lnTo>
                      <a:pt x="1747" y="633"/>
                    </a:lnTo>
                    <a:lnTo>
                      <a:pt x="1079" y="633"/>
                    </a:lnTo>
                    <a:lnTo>
                      <a:pt x="874" y="0"/>
                    </a:lnTo>
                    <a:close/>
                    <a:moveTo>
                      <a:pt x="334" y="1658"/>
                    </a:moveTo>
                    <a:lnTo>
                      <a:pt x="334" y="1658"/>
                    </a:lnTo>
                    <a:lnTo>
                      <a:pt x="334" y="1658"/>
                    </a:lnTo>
                    <a:close/>
                  </a:path>
                </a:pathLst>
              </a:custGeom>
              <a:solidFill>
                <a:srgbClr val="000000">
                  <a:alpha val="2279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242" name="Google Shape;1242;p63"/>
            <p:cNvSpPr/>
            <p:nvPr/>
          </p:nvSpPr>
          <p:spPr>
            <a:xfrm>
              <a:off x="842575" y="4179400"/>
              <a:ext cx="2256600" cy="2946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3" name="Picture 2">
            <a:extLst>
              <a:ext uri="{FF2B5EF4-FFF2-40B4-BE49-F238E27FC236}">
                <a16:creationId xmlns:a16="http://schemas.microsoft.com/office/drawing/2014/main" id="{3ADE3BF3-582C-9ED9-F9FB-8990468D0F54}"/>
              </a:ext>
            </a:extLst>
          </p:cNvPr>
          <p:cNvPicPr>
            <a:picLocks noChangeAspect="1"/>
          </p:cNvPicPr>
          <p:nvPr/>
        </p:nvPicPr>
        <p:blipFill>
          <a:blip r:embed="rId3"/>
          <a:stretch>
            <a:fillRect/>
          </a:stretch>
        </p:blipFill>
        <p:spPr>
          <a:xfrm>
            <a:off x="2953539" y="1157087"/>
            <a:ext cx="5768245" cy="3506353"/>
          </a:xfrm>
          <a:prstGeom prst="rect">
            <a:avLst/>
          </a:prstGeom>
        </p:spPr>
      </p:pic>
      <p:pic>
        <p:nvPicPr>
          <p:cNvPr id="4" name="Picture 3">
            <a:extLst>
              <a:ext uri="{FF2B5EF4-FFF2-40B4-BE49-F238E27FC236}">
                <a16:creationId xmlns:a16="http://schemas.microsoft.com/office/drawing/2014/main" id="{AE653863-4668-F958-EF3E-E47BC64D1385}"/>
              </a:ext>
            </a:extLst>
          </p:cNvPr>
          <p:cNvPicPr>
            <a:picLocks noChangeAspect="1"/>
          </p:cNvPicPr>
          <p:nvPr/>
        </p:nvPicPr>
        <p:blipFill>
          <a:blip r:embed="rId4"/>
          <a:stretch>
            <a:fillRect/>
          </a:stretch>
        </p:blipFill>
        <p:spPr>
          <a:xfrm>
            <a:off x="6934284" y="-11181"/>
            <a:ext cx="2071603" cy="912411"/>
          </a:xfrm>
          <a:prstGeom prst="rect">
            <a:avLst/>
          </a:prstGeom>
        </p:spPr>
      </p:pic>
    </p:spTree>
    <p:extLst>
      <p:ext uri="{BB962C8B-B14F-4D97-AF65-F5344CB8AC3E}">
        <p14:creationId xmlns:p14="http://schemas.microsoft.com/office/powerpoint/2010/main" val="1404798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64"/>
          <p:cNvSpPr/>
          <p:nvPr/>
        </p:nvSpPr>
        <p:spPr>
          <a:xfrm>
            <a:off x="4614050" y="4265675"/>
            <a:ext cx="3290100" cy="325200"/>
          </a:xfrm>
          <a:prstGeom prst="ellipse">
            <a:avLst/>
          </a:prstGeom>
          <a:solidFill>
            <a:srgbClr val="000000">
              <a:alpha val="22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64"/>
          <p:cNvSpPr txBox="1">
            <a:spLocks noGrp="1"/>
          </p:cNvSpPr>
          <p:nvPr>
            <p:ph type="title"/>
          </p:nvPr>
        </p:nvSpPr>
        <p:spPr>
          <a:xfrm>
            <a:off x="717275" y="445025"/>
            <a:ext cx="3594600" cy="122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Thanks</a:t>
            </a:r>
            <a:endParaRPr/>
          </a:p>
        </p:txBody>
      </p:sp>
      <p:sp>
        <p:nvSpPr>
          <p:cNvPr id="1249" name="Google Shape;1249;p64"/>
          <p:cNvSpPr txBox="1">
            <a:spLocks noGrp="1"/>
          </p:cNvSpPr>
          <p:nvPr>
            <p:ph type="subTitle" idx="1"/>
          </p:nvPr>
        </p:nvSpPr>
        <p:spPr>
          <a:xfrm>
            <a:off x="717275" y="2137844"/>
            <a:ext cx="3594600" cy="122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accent3"/>
              </a:buClr>
              <a:buSzPts val="1100"/>
              <a:buFont typeface="Arial"/>
              <a:buNone/>
            </a:pPr>
            <a:r>
              <a:rPr lang="en" sz="1800" b="1" dirty="0">
                <a:solidFill>
                  <a:schemeClr val="accent1"/>
                </a:solidFill>
              </a:rPr>
              <a:t>Do you have any questions?</a:t>
            </a:r>
            <a:endParaRPr sz="1800" b="1" dirty="0">
              <a:solidFill>
                <a:schemeClr val="accent1"/>
              </a:solidFill>
            </a:endParaRPr>
          </a:p>
          <a:p>
            <a:pPr marL="0" lvl="0" indent="0" algn="l" rtl="0">
              <a:spcBef>
                <a:spcPts val="1000"/>
              </a:spcBef>
              <a:spcAft>
                <a:spcPts val="0"/>
              </a:spcAft>
              <a:buClr>
                <a:schemeClr val="accent3"/>
              </a:buClr>
              <a:buSzPts val="1100"/>
              <a:buFont typeface="Arial"/>
              <a:buNone/>
            </a:pPr>
            <a:r>
              <a:rPr lang="en-US" dirty="0"/>
              <a:t>Ioannis.p.Androutsopoulos@gsk.com</a:t>
            </a:r>
            <a:endParaRPr dirty="0"/>
          </a:p>
          <a:p>
            <a:pPr marL="0" lvl="0" indent="0" algn="l" rtl="0">
              <a:spcBef>
                <a:spcPts val="0"/>
              </a:spcBef>
              <a:spcAft>
                <a:spcPts val="0"/>
              </a:spcAft>
              <a:buClr>
                <a:schemeClr val="accent3"/>
              </a:buClr>
              <a:buSzPts val="1100"/>
              <a:buFont typeface="Arial"/>
              <a:buNone/>
            </a:pPr>
            <a:r>
              <a:rPr lang="en-US" dirty="0"/>
              <a:t>6942 467199</a:t>
            </a:r>
            <a:endParaRPr dirty="0"/>
          </a:p>
        </p:txBody>
      </p:sp>
      <p:sp>
        <p:nvSpPr>
          <p:cNvPr id="1251" name="Google Shape;1251;p64"/>
          <p:cNvSpPr/>
          <p:nvPr/>
        </p:nvSpPr>
        <p:spPr>
          <a:xfrm rot="9571740">
            <a:off x="4074935" y="-418916"/>
            <a:ext cx="3984148" cy="1554770"/>
          </a:xfrm>
          <a:custGeom>
            <a:avLst/>
            <a:gdLst/>
            <a:ahLst/>
            <a:cxnLst/>
            <a:rect l="l" t="t" r="r" b="b"/>
            <a:pathLst>
              <a:path w="177276" h="69180" extrusionOk="0">
                <a:moveTo>
                  <a:pt x="0" y="66416"/>
                </a:moveTo>
                <a:cubicBezTo>
                  <a:pt x="62246" y="76783"/>
                  <a:pt x="149078" y="56452"/>
                  <a:pt x="177276" y="0"/>
                </a:cubicBezTo>
              </a:path>
            </a:pathLst>
          </a:custGeom>
          <a:noFill/>
          <a:ln w="9525" cap="flat" cmpd="sng">
            <a:solidFill>
              <a:schemeClr val="accent1"/>
            </a:solidFill>
            <a:prstDash val="solid"/>
            <a:round/>
            <a:headEnd type="none" w="med" len="med"/>
            <a:tailEnd type="triangle" w="med" len="med"/>
          </a:ln>
        </p:spPr>
      </p:sp>
      <p:pic>
        <p:nvPicPr>
          <p:cNvPr id="2" name="Picture 1">
            <a:extLst>
              <a:ext uri="{FF2B5EF4-FFF2-40B4-BE49-F238E27FC236}">
                <a16:creationId xmlns:a16="http://schemas.microsoft.com/office/drawing/2014/main" id="{D598561D-0257-C730-850E-F8B6A1F87711}"/>
              </a:ext>
            </a:extLst>
          </p:cNvPr>
          <p:cNvPicPr>
            <a:picLocks noChangeAspect="1"/>
          </p:cNvPicPr>
          <p:nvPr/>
        </p:nvPicPr>
        <p:blipFill>
          <a:blip r:embed="rId3"/>
          <a:stretch>
            <a:fillRect/>
          </a:stretch>
        </p:blipFill>
        <p:spPr>
          <a:xfrm>
            <a:off x="5008441" y="1425348"/>
            <a:ext cx="2376787" cy="2699704"/>
          </a:xfrm>
          <a:prstGeom prst="rect">
            <a:avLst/>
          </a:prstGeom>
        </p:spPr>
      </p:pic>
      <p:sp>
        <p:nvSpPr>
          <p:cNvPr id="3" name="TextBox 2">
            <a:extLst>
              <a:ext uri="{FF2B5EF4-FFF2-40B4-BE49-F238E27FC236}">
                <a16:creationId xmlns:a16="http://schemas.microsoft.com/office/drawing/2014/main" id="{74E5769B-E502-FD18-AC3F-BE90D07B7604}"/>
              </a:ext>
            </a:extLst>
          </p:cNvPr>
          <p:cNvSpPr txBox="1"/>
          <p:nvPr/>
        </p:nvSpPr>
        <p:spPr>
          <a:xfrm>
            <a:off x="76072" y="4792980"/>
            <a:ext cx="2606168" cy="369332"/>
          </a:xfrm>
          <a:prstGeom prst="rect">
            <a:avLst/>
          </a:prstGeom>
          <a:noFill/>
        </p:spPr>
        <p:txBody>
          <a:bodyPr wrap="square" rtlCol="0">
            <a:spAutoFit/>
          </a:bodyPr>
          <a:lstStyle/>
          <a:p>
            <a:r>
              <a:rPr lang="en-US" sz="900" dirty="0"/>
              <a:t>NP-GR-NA-PPT-230002</a:t>
            </a:r>
          </a:p>
          <a:p>
            <a:r>
              <a:rPr lang="el-GR" sz="900" dirty="0"/>
              <a:t>ΙΣΧΥΣ: 6/23 – 6/25</a:t>
            </a:r>
            <a:endParaRPr lang="en-US" sz="900" dirty="0"/>
          </a:p>
        </p:txBody>
      </p:sp>
    </p:spTree>
  </p:cSld>
  <p:clrMapOvr>
    <a:masterClrMapping/>
  </p:clrMapOvr>
</p:sld>
</file>

<file path=ppt/theme/theme1.xml><?xml version="1.0" encoding="utf-8"?>
<a:theme xmlns:a="http://schemas.openxmlformats.org/drawingml/2006/main" name="Digital Advertising Marketing Plan by Slidesgo">
  <a:themeElements>
    <a:clrScheme name="Simple Light">
      <a:dk1>
        <a:srgbClr val="000000"/>
      </a:dk1>
      <a:lt1>
        <a:srgbClr val="E5DDD2"/>
      </a:lt1>
      <a:dk2>
        <a:srgbClr val="D8495D"/>
      </a:dk2>
      <a:lt2>
        <a:srgbClr val="97603E"/>
      </a:lt2>
      <a:accent1>
        <a:srgbClr val="1F67A9"/>
      </a:accent1>
      <a:accent2>
        <a:srgbClr val="EBBE52"/>
      </a:accent2>
      <a:accent3>
        <a:srgbClr val="FFFFFF"/>
      </a:accent3>
      <a:accent4>
        <a:srgbClr val="FC9C94"/>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456</Words>
  <Application>Microsoft Office PowerPoint</Application>
  <PresentationFormat>On-screen Show (16:9)</PresentationFormat>
  <Paragraphs>99</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Amiko</vt:lpstr>
      <vt:lpstr>Albert Sans</vt:lpstr>
      <vt:lpstr>Arial</vt:lpstr>
      <vt:lpstr>Digital Advertising Marketing Plan by Slidesgo</vt:lpstr>
      <vt:lpstr>Ψηφιακή εποχή στην εκπαίδευση: Πως μετράμε την αποτελεσματικότητα  στις ψηφιακές εκπαιδευτικές εκδηλώσεις;</vt:lpstr>
      <vt:lpstr>Table of contents</vt:lpstr>
      <vt:lpstr>Activation</vt:lpstr>
      <vt:lpstr>Transformation</vt:lpstr>
      <vt:lpstr>PowerPoint Presentation</vt:lpstr>
      <vt:lpstr>PowerPoint Presentation</vt:lpstr>
      <vt:lpstr>PowerPoint Presentation</vt:lpstr>
      <vt:lpstr>Challenges…</vt:lpstr>
      <vt:lpstr>Guiding principles</vt:lpstr>
      <vt:lpstr>Event metrics vs event KPIs</vt:lpstr>
      <vt:lpstr>Event metrics vs event KPIs</vt:lpstr>
      <vt:lpstr>Event metrics vs event KPIs</vt:lpstr>
      <vt:lpstr>Pre Event</vt:lpstr>
      <vt:lpstr>During Event</vt:lpstr>
      <vt:lpstr>Post Event</vt:lpstr>
      <vt:lpstr>Future OR Present?</vt:lpstr>
      <vt:lpstr>PowerPoint Presentation</vt:lpstr>
      <vt:lpstr>Our team</vt:lpstr>
      <vt:lpstr>Our team</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Ψηφιακή εποχή στην εκπαίδευση: Πως μετράμε την αποτελεσματικότητα  στις ψηφιακές εκπαιδευτικές εκδηλώσεις;</dc:title>
  <dc:creator>Ioannis Androutsopoulos</dc:creator>
  <cp:lastModifiedBy>Ioannis Androutsopoulos</cp:lastModifiedBy>
  <cp:revision>1</cp:revision>
  <dcterms:modified xsi:type="dcterms:W3CDTF">2023-06-07T12:50:18Z</dcterms:modified>
</cp:coreProperties>
</file>